
<file path=[Content_Types].xml><?xml version="1.0" encoding="utf-8"?>
<Types xmlns="http://schemas.openxmlformats.org/package/2006/content-types">
  <Default Extension="xml" ContentType="application/vnd.openxmlformats-officedocument.extended-properties+xml"/>
  <Default Extension="rels" ContentType="application/vnd.openxmlformats-package.relationships+xml"/>
  <Default Extension="jpeg" ContentType="image/jpeg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41.xml" ContentType="application/vnd.openxmlformats-officedocument.presentationml.slide+xml"/>
  <Override PartName="/ppt/notesSlides/notesSlide4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5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15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1416.xml" ContentType="application/vnd.openxmlformats-officedocument.presentationml.slideLayout+xml"/>
  <Override PartName="/ppt/slides/slide92.xml" ContentType="application/vnd.openxmlformats-officedocument.presentationml.slide+xml"/>
  <Override PartName="/ppt/notesSlides/notesSlide92.xml" ContentType="application/vnd.openxmlformats-officedocument.presentationml.notesSlide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customXml/item3.xml" ContentType="application/xml"/>
  <Override PartName="/customXml/itemProps31.xml" ContentType="application/vnd.openxmlformats-officedocument.customXmlProperties+xml"/>
  <Override PartName="/ppt/slides/slide33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84.xml" ContentType="application/vnd.openxmlformats-officedocument.presentationml.slide+xml"/>
  <Override PartName="/ppt/diagrams/data11.xml" ContentType="application/vnd.openxmlformats-officedocument.drawingml.diagramData+xml"/>
  <Override PartName="/ppt/diagrams/drawing1.xml" ContentType="application/vnd.ms-office.drawingml.diagramDrawing+xml"/>
  <Override PartName="/ppt/notesSlides/notesSlide84.xml" ContentType="application/vnd.openxmlformats-officedocument.presentationml.notesSlide+xml"/>
  <Override PartName="/ppt/diagrams/colors11.xml" ContentType="application/vnd.openxmlformats-officedocument.drawingml.diagramColors+xml"/>
  <Override PartName="/ppt/diagrams/quickStyle11.xml" ContentType="application/vnd.openxmlformats-officedocument.drawingml.diagramStyle+xml"/>
  <Override PartName="/ppt/diagrams/layout11.xml" ContentType="application/vnd.openxmlformats-officedocument.drawingml.diagramLayout+xml"/>
  <Override PartName="/customXml/item22.xml" ContentType="application/xml"/>
  <Override PartName="/customXml/itemProps22.xml" ContentType="application/vnd.openxmlformats-officedocument.customXmlProperties+xml"/>
  <Override PartName="/ppt/slides/slide125.xml" ContentType="application/vnd.openxmlformats-officedocument.presentationml.slide+xml"/>
  <Override PartName="/ppt/notesSlides/notesSlide125.xml" ContentType="application/vnd.openxmlformats-officedocument.presentationml.notesSlide+xml"/>
  <Override PartName="/ppt/viewProps.xml" ContentType="application/vnd.openxmlformats-officedocument.presentationml.viewProps+xml"/>
  <Override PartName="/customXml/item13.xml" ContentType="application/xml"/>
  <Override PartName="/customXml/itemProps13.xml" ContentType="application/vnd.openxmlformats-officedocument.customXmlProperties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77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19.xml" ContentType="application/vnd.openxmlformats-officedocument.presentationml.slide+xml"/>
  <Override PartName="/ppt/notesSlides/notesSlide119.xml" ContentType="application/vnd.openxmlformats-officedocument.presentationml.notesSlide+xml"/>
  <Override PartName="/ppt/slides/slide610.xml" ContentType="application/vnd.openxmlformats-officedocument.presentationml.slide+xml"/>
  <Override PartName="/ppt/notesSlides/notesSlide610.xml" ContentType="application/vnd.openxmlformats-officedocument.presentationml.notesSlide+xml"/>
  <Override PartName="/ppt/presProps.xml" ContentType="application/vnd.openxmlformats-officedocument.presentationml.presProps+xml"/>
  <Override PartName="/ppt/slides/slide511.xml" ContentType="application/vnd.openxmlformats-officedocument.presentationml.slide+xml"/>
  <Override PartName="/ppt/notesSlides/notesSlide511.xml" ContentType="application/vnd.openxmlformats-officedocument.presentationml.notesSlide+xml"/>
  <Override PartName="/ppt/slides/slide1012.xml" ContentType="application/vnd.openxmlformats-officedocument.presentationml.slide+xml"/>
  <Override PartName="/ppt/notesSlides/notesSlide1012.xml" ContentType="application/vnd.openxmlformats-officedocument.presentationml.notesSlide+xml"/>
  <Override PartName="/ppt/tableStyles.xml" ContentType="application/vnd.openxmlformats-officedocument.presentationml.tableStyles+xml"/>
  <Override PartName="/docProps/custom.xml" ContentType="application/vnd.openxmlformats-officedocument.custom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/docProps/app.xml" Id="rId3" /><Relationship Type="http://schemas.openxmlformats.org/package/2006/relationships/metadata/core-properties" Target="/docProps/core.xml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58" r:id="rId4"/>
  </p:sldMasterIdLst>
  <p:notesMasterIdLst>
    <p:notesMasterId r:id="rId17"/>
  </p:notesMasterIdLst>
  <p:handoutMasterIdLst>
    <p:handoutMasterId r:id="rId18"/>
  </p:handoutMasterIdLst>
  <p:sldIdLst>
    <p:sldId id="256" r:id="rId5"/>
    <p:sldId id="336" r:id="rId6"/>
    <p:sldId id="337" r:id="rId7"/>
    <p:sldId id="338" r:id="rId8"/>
    <p:sldId id="260" r:id="rId9"/>
    <p:sldId id="339" r:id="rId10"/>
    <p:sldId id="340" r:id="rId11"/>
    <p:sldId id="264" r:id="rId12"/>
    <p:sldId id="265" r:id="rId13"/>
    <p:sldId id="266" r:id="rId14"/>
    <p:sldId id="341" r:id="rId15"/>
    <p:sldId id="342" r:id="rId16"/>
  </p:sldIdLst>
  <p:sldSz cx="12192000" cy="6858000"/>
  <p:notesSz cx="6858000" cy="9144000"/>
  <p:defaultTextStyle>
    <a:defPPr rtl="0"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5934"/>
  </p:normalViewPr>
  <p:slideViewPr>
    <p:cSldViewPr snapToGrid="0">
      <p:cViewPr varScale="1">
        <p:scale>
          <a:sx n="105" d="100"/>
          <a:sy n="105" d="100"/>
        </p:scale>
        <p:origin x="8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18" y="96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41.xml" Id="rId8" /><Relationship Type="http://schemas.openxmlformats.org/officeDocument/2006/relationships/slide" Target="/ppt/slides/slide92.xml" Id="rId13" /><Relationship Type="http://schemas.openxmlformats.org/officeDocument/2006/relationships/handoutMaster" Target="/ppt/handoutMasters/handoutMaster11.xml" Id="rId18" /><Relationship Type="http://schemas.openxmlformats.org/officeDocument/2006/relationships/customXml" Target="/customXml/item3.xml" Id="rId3" /><Relationship Type="http://schemas.openxmlformats.org/officeDocument/2006/relationships/theme" Target="/ppt/theme/theme12.xml" Id="rId21" /><Relationship Type="http://schemas.openxmlformats.org/officeDocument/2006/relationships/slide" Target="/ppt/slides/slide33.xml" Id="rId7" /><Relationship Type="http://schemas.openxmlformats.org/officeDocument/2006/relationships/slide" Target="/ppt/slides/slide84.xml" Id="rId12" /><Relationship Type="http://schemas.openxmlformats.org/officeDocument/2006/relationships/notesMaster" Target="/ppt/notesMasters/notesMaster11.xml" Id="rId17" /><Relationship Type="http://schemas.openxmlformats.org/officeDocument/2006/relationships/customXml" Target="/customXml/item22.xml" Id="rId2" /><Relationship Type="http://schemas.openxmlformats.org/officeDocument/2006/relationships/slide" Target="/ppt/slides/slide125.xml" Id="rId16" /><Relationship Type="http://schemas.openxmlformats.org/officeDocument/2006/relationships/viewProps" Target="/ppt/viewProps.xml" Id="rId20" /><Relationship Type="http://schemas.openxmlformats.org/officeDocument/2006/relationships/customXml" Target="/customXml/item13.xml" Id="rId1" /><Relationship Type="http://schemas.openxmlformats.org/officeDocument/2006/relationships/slide" Target="/ppt/slides/slide26.xml" Id="rId6" /><Relationship Type="http://schemas.openxmlformats.org/officeDocument/2006/relationships/slide" Target="/ppt/slides/slide77.xml" Id="rId11" /><Relationship Type="http://schemas.openxmlformats.org/officeDocument/2006/relationships/slide" Target="/ppt/slides/slide18.xml" Id="rId5" /><Relationship Type="http://schemas.openxmlformats.org/officeDocument/2006/relationships/slide" Target="/ppt/slides/slide119.xml" Id="rId15" /><Relationship Type="http://schemas.openxmlformats.org/officeDocument/2006/relationships/slide" Target="/ppt/slides/slide610.xml" Id="rId10" /><Relationship Type="http://schemas.openxmlformats.org/officeDocument/2006/relationships/presProps" Target="/ppt/presProps.xml" Id="rId19" /><Relationship Type="http://schemas.openxmlformats.org/officeDocument/2006/relationships/slideMaster" Target="/ppt/slideMasters/slideMaster11.xml" Id="rId4" /><Relationship Type="http://schemas.openxmlformats.org/officeDocument/2006/relationships/slide" Target="/ppt/slides/slide511.xml" Id="rId9" /><Relationship Type="http://schemas.openxmlformats.org/officeDocument/2006/relationships/slide" Target="/ppt/slides/slide1012.xml" Id="rId14" /><Relationship Type="http://schemas.openxmlformats.org/officeDocument/2006/relationships/tableStyles" Target="/ppt/tableStyles.xml" Id="rId22" /></Relationships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1.xml><?xml version="1.0" encoding="utf-8"?>
<dgm:dataModel xmlns:dgm="http://schemas.openxmlformats.org/drawingml/2006/diagram" xmlns:a="http://schemas.openxmlformats.org/drawingml/2006/main">
  <dgm:ptLst>
    <dgm:pt modelId="{E604873E-34D9-4011-B823-45C4AD2A9FC6}" type="doc">
      <dgm:prSet loTypeId="urn:microsoft.com/office/officeart/2017/3/layout/HorizontalPathTimeline" loCatId="other" qsTypeId="urn:microsoft.com/office/officeart/2005/8/quickstyle/simple1" qsCatId="simple" csTypeId="urn:microsoft.com/office/officeart/2005/8/colors/accent5_2" csCatId="accent5" phldr="1"/>
      <dgm:spPr/>
      <dgm:t>
        <a:bodyPr rtlCol="0"/>
        <a:lstStyle/>
        <a:p>
          <a:pPr rtl="0"/>
          <a:endParaRPr lang="en-US"/>
        </a:p>
      </dgm:t>
    </dgm:pt>
    <dgm:pt modelId="{D0C06EB0-D7EF-45E3-95AD-C3986984C27E}">
      <dgm:prSet phldrT="[Text]" phldr="0"/>
      <dgm:spPr/>
      <dgm:t>
        <a:bodyPr rtlCol="0"/>
        <a:lstStyle/>
        <a:p>
          <a:pPr rtl="0">
            <a:defRPr b="1"/>
          </a:pPr>
          <a:r>
            <a: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0BB155BD-DA20-44C2-8CB4-CB3D3770A527}" type="parTrans" cxnId="{97993EA3-CE7B-4009-B7CE-BFB111FBE521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6F918279-79F1-4A08-BB84-2DE055676D74}" type="sibTrans" cxnId="{97993EA3-CE7B-4009-B7CE-BFB111FBE521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E599684-CBE7-4BF6-B041-7B59A5AE3CF2}">
      <dgm:prSet phldrT="[Text]" custT="1"/>
      <dgm:spPr/>
      <dgm:t>
        <a:bodyPr rtlCol="0"/>
        <a:lstStyle/>
        <a:p>
          <a:pPr rtl="0"/>
          <a:r>
            <a:rPr lang="zh-CN" altLang="en-US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若要启动演示文稿，请转到“幻灯片放映”选项卡，然后选择“从头开始”</a:t>
          </a:r>
          <a:endParaRPr lang="zh-CN" altLang="en-US" sz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A8AAC60B-A805-4BF6-9EA5-E87AC2902868}" type="parTrans" cxnId="{841D665D-B707-471F-BD09-964D3951145A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F909935-A6E2-4FB3-A57D-3F1AE3109B2D}" type="sibTrans" cxnId="{841D665D-B707-471F-BD09-964D3951145A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B3BEF5E-080D-4FEE-B522-70B46FFD0660}">
      <dgm:prSet phldrT="[Text]" phldr="0"/>
      <dgm:spPr/>
      <dgm:t>
        <a:bodyPr rtlCol="0"/>
        <a:lstStyle/>
        <a:p>
          <a:pPr rtl="0">
            <a:defRPr b="1"/>
          </a:pPr>
          <a:r>
            <a: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06017295-6984-41E0-8693-8EB293EF8566}" type="parTrans" cxnId="{9A613993-1976-4C90-B719-959774EC46C8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39F905D4-BCDD-42A3-91CF-0746D3124C5E}" type="sibTrans" cxnId="{9A613993-1976-4C90-B719-959774EC46C8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B8AF9DD-B1C3-4C20-BD21-C6C7FF671A92}">
      <dgm:prSet phldrT="[Text]" custT="1"/>
      <dgm:spPr/>
      <dgm:t>
        <a:bodyPr rtlCol="0"/>
        <a:lstStyle/>
        <a:p>
          <a:pPr rtl="0"/>
          <a:r>
            <a:rPr lang="zh-CN" altLang="en-US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若要在幻灯片视图中显示演示者视图，请在底部左侧的控制栏上选择三个圆点，然后选择“显示演示者视图”</a:t>
          </a:r>
          <a:endParaRPr lang="zh-CN" altLang="en-US" sz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F70DEA5-E7DD-4AA9-B1CC-992432C16744}" type="parTrans" cxnId="{D6373D48-D8B0-4539-A4A4-81DB907C07C1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28A9B80-64FA-44ED-87FF-F7A0D539842F}" type="sibTrans" cxnId="{D6373D48-D8B0-4539-A4A4-81DB907C07C1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06B4493-A90D-40A8-B02D-BA06CB04BF3C}">
      <dgm:prSet phldrT="[Text]" phldr="0"/>
      <dgm:spPr/>
      <dgm:t>
        <a:bodyPr rtlCol="0"/>
        <a:lstStyle/>
        <a:p>
          <a:pPr rtl="0">
            <a:defRPr b="1"/>
          </a:pPr>
          <a:r>
            <a: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2E2A0F75-F224-4A80-ACB5-1C4956E37E23}" type="parTrans" cxnId="{F712E336-0730-4454-AAED-A8EC704ECFC8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6B5896F-38E7-450F-A826-9964A8F0DE0E}" type="sibTrans" cxnId="{F712E336-0730-4454-AAED-A8EC704ECFC8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0D34FCC-0F35-496C-B2E7-3FBCA3E29C37}">
      <dgm:prSet phldrT="[Text]" custT="1"/>
      <dgm:spPr/>
      <dgm:t>
        <a:bodyPr rtlCol="0"/>
        <a:lstStyle/>
        <a:p>
          <a:pPr rtl="0"/>
          <a:r>
            <a:rPr lang="zh-CN" altLang="en-US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在演示文稿中，发言人备注在你的显示器上可见，但对观众不可见。 </a:t>
          </a:r>
          <a:endParaRPr lang="zh-CN" altLang="en-US" sz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CE74B72C-B89D-46FE-831F-2D7619996546}" type="parTrans" cxnId="{8F51CEF3-D7F7-4496-8E39-A74D3407581F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27D4900-D936-4E0F-AEA8-71096C4E0FED}" type="sibTrans" cxnId="{8F51CEF3-D7F7-4496-8E39-A74D3407581F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71A30621-5A5F-43B0-84EC-C33507890165}">
      <dgm:prSet phldrT="[Text]" phldr="0"/>
      <dgm:spPr/>
      <dgm:t>
        <a:bodyPr rtlCol="0"/>
        <a:lstStyle/>
        <a:p>
          <a:pPr rtl="0">
            <a:defRPr b="1"/>
          </a:pPr>
          <a:r>
            <a: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F93F53F9-4EA9-4B69-AEBB-EC08A304AE3E}" type="parTrans" cxnId="{1802D984-EB76-4C48-AC3B-94BA8DFE0C3F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C9647A5-897E-4509-8E60-0A1FA7E561EE}" type="sibTrans" cxnId="{1802D984-EB76-4C48-AC3B-94BA8DFE0C3F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9823A41-36EE-4ED8-8E4C-1FC3E9B9DA38}">
      <dgm:prSet phldrT="[Text]" phldr="0" custT="1"/>
      <dgm:spPr/>
      <dgm:t>
        <a:bodyPr rtlCol="0"/>
        <a:lstStyle/>
        <a:p>
          <a:pPr rtl="0"/>
          <a:r>
            <a:rPr lang="zh-CN" altLang="en-US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备注窗格是显示在每张幻灯片下方的方框。点击它以添加备注。 </a:t>
          </a:r>
          <a:endParaRPr lang="zh-CN" altLang="en-US" sz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F244D039-067D-4FE3-9A79-1977435DEDCA}" type="parTrans" cxnId="{4123380D-BF06-47D5-BB37-27F94B9CD2B5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919468E-A735-45AD-9C8C-4DD1ED80DA14}" type="sibTrans" cxnId="{4123380D-BF06-47D5-BB37-27F94B9CD2B5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4971AC50-A88E-4E33-87F8-FCEAC805564B}">
      <dgm:prSet phldrT="[Text]" phldr="0"/>
      <dgm:spPr/>
      <dgm:t>
        <a:bodyPr rtlCol="0"/>
        <a:lstStyle/>
        <a:p>
          <a:pPr rtl="0">
            <a:defRPr b="1"/>
          </a:pPr>
          <a:r>
            <a:rPr lang="zh-CN" altLang="en-US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gm:t>
    </dgm:pt>
    <dgm:pt modelId="{C9196550-5E95-4357-8451-1D9A3E9B9887}" type="parTrans" cxnId="{D3F6A62A-6459-4BFC-82C1-B194A64DAEF0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5851B56B-AA5B-4350-B325-A26109F66599}" type="sibTrans" cxnId="{D3F6A62A-6459-4BFC-82C1-B194A64DAEF0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B70A8EE9-B04A-475F-A55E-C7EC9716492A}">
      <dgm:prSet custT="1"/>
      <dgm:spPr/>
      <dgm:t>
        <a:bodyPr rtlCol="0"/>
        <a:lstStyle/>
        <a:p>
          <a:pPr rtl="0"/>
          <a:r>
            <a:rPr lang="zh-CN" altLang="en-US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如果看不到备注窗格或它已完全最小化，请在 </a:t>
          </a:r>
          <a:r>
            <a:rPr lang="en-US" altLang="zh-CN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PowerPoint </a:t>
          </a:r>
          <a:r>
            <a:rPr lang="zh-CN" altLang="en-US" sz="1200" b="0" i="0" u="none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窗口底部的任务栏上单击“备注”。 </a:t>
          </a:r>
          <a:endParaRPr lang="zh-CN" altLang="en-US" sz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827B8979-53B0-4D04-AFD4-E95ECE158F29}" type="parTrans" cxnId="{974143E5-F97B-46EC-BF8B-1BE68E1266DC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F80220B-B1BA-4812-A85D-99163E525C87}" type="sibTrans" cxnId="{974143E5-F97B-46EC-BF8B-1BE68E1266DC}">
      <dgm:prSet/>
      <dgm:spPr/>
      <dgm:t>
        <a:bodyPr rtlCol="0"/>
        <a:lstStyle/>
        <a:p>
          <a:pPr rtl="0"/>
          <a:endParaRPr lang="zh-CN" altLang="en-US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32CA750-36C5-4FBB-923A-29DF7B5A91E5}" type="pres">
      <dgm:prSet presAssocID="{E604873E-34D9-4011-B823-45C4AD2A9FC6}" presName="root" presStyleCnt="0">
        <dgm:presLayoutVars>
          <dgm:chMax/>
          <dgm:chPref/>
          <dgm:animLvl val="lvl"/>
        </dgm:presLayoutVars>
      </dgm:prSet>
      <dgm:spPr/>
    </dgm:pt>
    <dgm:pt modelId="{C5D1BC48-B762-488E-BF7E-9CDA82DFACEE}" type="pres">
      <dgm:prSet presAssocID="{E604873E-34D9-4011-B823-45C4AD2A9FC6}" presName="divider" presStyleLbl="node1" presStyleIdx="0" presStyleCnt="1"/>
      <dgm:spPr>
        <a:solidFill>
          <a:schemeClr val="accent2"/>
        </a:solidFill>
        <a:ln>
          <a:noFill/>
        </a:ln>
      </dgm:spPr>
    </dgm:pt>
    <dgm:pt modelId="{03618986-EF2F-440D-8403-283058C2987B}" type="pres">
      <dgm:prSet presAssocID="{E604873E-34D9-4011-B823-45C4AD2A9FC6}" presName="nodes" presStyleCnt="0">
        <dgm:presLayoutVars>
          <dgm:chMax/>
          <dgm:chPref/>
          <dgm:animLvl val="lvl"/>
        </dgm:presLayoutVars>
      </dgm:prSet>
      <dgm:spPr/>
    </dgm:pt>
    <dgm:pt modelId="{3B7C76B3-9A15-41E9-ABC3-698AB66EEDEB}" type="pres">
      <dgm:prSet presAssocID="{D0C06EB0-D7EF-45E3-95AD-C3986984C27E}" presName="composite" presStyleCnt="0"/>
      <dgm:spPr/>
    </dgm:pt>
    <dgm:pt modelId="{0A2DB98E-12CB-44AC-A271-FA81A963AC9D}" type="pres">
      <dgm:prSet presAssocID="{D0C06EB0-D7EF-45E3-95AD-C3986984C27E}" presName="L1TextContainer" presStyleLbl="revTx" presStyleIdx="0" presStyleCnt="5">
        <dgm:presLayoutVars>
          <dgm:chMax val="1"/>
          <dgm:chPref val="1"/>
          <dgm:bulletEnabled val="1"/>
        </dgm:presLayoutVars>
      </dgm:prSet>
      <dgm:spPr/>
    </dgm:pt>
    <dgm:pt modelId="{27709FD2-3216-4BCF-9F74-FD4CEFA3A9ED}" type="pres">
      <dgm:prSet presAssocID="{D0C06EB0-D7EF-45E3-95AD-C3986984C27E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CD7A980D-5441-4C5A-B155-C2A021C3D0DD}" type="pres">
      <dgm:prSet presAssocID="{D0C06EB0-D7EF-45E3-95AD-C3986984C27E}" presName="L2TextContainer" presStyleLbl="bgAccFollowNode1" presStyleIdx="0" presStyleCnt="5"/>
      <dgm:spPr/>
    </dgm:pt>
    <dgm:pt modelId="{EC43CE52-5C8B-407E-A382-D1268E523743}" type="pres">
      <dgm:prSet presAssocID="{D0C06EB0-D7EF-45E3-95AD-C3986984C27E}" presName="FlexibleEmptyPlaceHolder" presStyleCnt="0"/>
      <dgm:spPr/>
    </dgm:pt>
    <dgm:pt modelId="{87C15291-AEBC-4F1E-BB11-F23971968E4A}" type="pres">
      <dgm:prSet presAssocID="{D0C06EB0-D7EF-45E3-95AD-C3986984C27E}" presName="ConnectLine" presStyleLbl="alignNode1" presStyleIdx="0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E6C086A-07A1-49AA-A5A9-2A0B949C7E99}" type="pres">
      <dgm:prSet presAssocID="{D0C06EB0-D7EF-45E3-95AD-C3986984C27E}" presName="ConnectorPoint" presStyleLbl="fgAcc1" presStyleIdx="0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CF0635D-7E1B-4FF0-B23E-6E3FFAF0187C}" type="pres">
      <dgm:prSet presAssocID="{D0C06EB0-D7EF-45E3-95AD-C3986984C27E}" presName="EmptyPlaceHolder" presStyleCnt="0"/>
      <dgm:spPr/>
    </dgm:pt>
    <dgm:pt modelId="{53BBE295-ADA1-45B2-9B2A-E4439C63A887}" type="pres">
      <dgm:prSet presAssocID="{6F918279-79F1-4A08-BB84-2DE055676D74}" presName="spaceBetweenRectangles" presStyleCnt="0"/>
      <dgm:spPr/>
    </dgm:pt>
    <dgm:pt modelId="{E3013DA7-D413-41BE-9E81-B2A45F6CDF77}" type="pres">
      <dgm:prSet presAssocID="{4B3BEF5E-080D-4FEE-B522-70B46FFD0660}" presName="composite" presStyleCnt="0"/>
      <dgm:spPr/>
    </dgm:pt>
    <dgm:pt modelId="{E7F88204-0CA2-4C46-B02A-29D432AB1EB7}" type="pres">
      <dgm:prSet presAssocID="{4B3BEF5E-080D-4FEE-B522-70B46FFD0660}" presName="L1TextContainer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8CAAB770-0AB9-4D31-A1B1-5A675C95D664}" type="pres">
      <dgm:prSet presAssocID="{4B3BEF5E-080D-4FEE-B522-70B46FFD0660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51FEFD34-D680-431C-AC44-012B4D99C277}" type="pres">
      <dgm:prSet presAssocID="{4B3BEF5E-080D-4FEE-B522-70B46FFD0660}" presName="L2TextContainer" presStyleLbl="bgAccFollowNode1" presStyleIdx="1" presStyleCnt="5"/>
      <dgm:spPr/>
    </dgm:pt>
    <dgm:pt modelId="{3AB85E24-E56F-4866-BA4C-2F61045077CD}" type="pres">
      <dgm:prSet presAssocID="{4B3BEF5E-080D-4FEE-B522-70B46FFD0660}" presName="FlexibleEmptyPlaceHolder" presStyleCnt="0"/>
      <dgm:spPr/>
    </dgm:pt>
    <dgm:pt modelId="{CF581527-BD03-46E2-B01B-848601BE686D}" type="pres">
      <dgm:prSet presAssocID="{4B3BEF5E-080D-4FEE-B522-70B46FFD0660}" presName="ConnectLine" presStyleLbl="alignNode1" presStyleIdx="1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87CBBACC-C115-48BD-9563-4AD8F5A27234}" type="pres">
      <dgm:prSet presAssocID="{4B3BEF5E-080D-4FEE-B522-70B46FFD0660}" presName="ConnectorPoint" presStyleLbl="fgAcc1" presStyleIdx="1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151CB89-C46B-4A54-8445-270B818297F5}" type="pres">
      <dgm:prSet presAssocID="{4B3BEF5E-080D-4FEE-B522-70B46FFD0660}" presName="EmptyPlaceHolder" presStyleCnt="0"/>
      <dgm:spPr/>
    </dgm:pt>
    <dgm:pt modelId="{14644381-51A3-47DC-BD53-718253873CE3}" type="pres">
      <dgm:prSet presAssocID="{39F905D4-BCDD-42A3-91CF-0746D3124C5E}" presName="spaceBetweenRectangles" presStyleCnt="0"/>
      <dgm:spPr/>
    </dgm:pt>
    <dgm:pt modelId="{A19490FE-2862-4FAC-9536-B0E8D029F478}" type="pres">
      <dgm:prSet presAssocID="{406B4493-A90D-40A8-B02D-BA06CB04BF3C}" presName="composite" presStyleCnt="0"/>
      <dgm:spPr/>
    </dgm:pt>
    <dgm:pt modelId="{503E2E0C-528D-4B96-B61D-1C3F44FFC164}" type="pres">
      <dgm:prSet presAssocID="{406B4493-A90D-40A8-B02D-BA06CB04BF3C}" presName="L1TextContainer" presStyleLbl="revTx" presStyleIdx="2" presStyleCnt="5">
        <dgm:presLayoutVars>
          <dgm:chMax val="1"/>
          <dgm:chPref val="1"/>
          <dgm:bulletEnabled val="1"/>
        </dgm:presLayoutVars>
      </dgm:prSet>
      <dgm:spPr/>
    </dgm:pt>
    <dgm:pt modelId="{DC1D6388-D73A-489E-9F74-BB24DA3C2895}" type="pres">
      <dgm:prSet presAssocID="{406B4493-A90D-40A8-B02D-BA06CB04BF3C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341D02C6-3F64-4DF2-AFB2-F620E7B389D9}" type="pres">
      <dgm:prSet presAssocID="{406B4493-A90D-40A8-B02D-BA06CB04BF3C}" presName="L2TextContainer" presStyleLbl="bgAccFollowNode1" presStyleIdx="2" presStyleCnt="5"/>
      <dgm:spPr/>
    </dgm:pt>
    <dgm:pt modelId="{148856CE-7B6D-4A68-9C6D-A741925B1D54}" type="pres">
      <dgm:prSet presAssocID="{406B4493-A90D-40A8-B02D-BA06CB04BF3C}" presName="FlexibleEmptyPlaceHolder" presStyleCnt="0"/>
      <dgm:spPr/>
    </dgm:pt>
    <dgm:pt modelId="{733145A9-EE86-4C22-9A0B-D61094480CC8}" type="pres">
      <dgm:prSet presAssocID="{406B4493-A90D-40A8-B02D-BA06CB04BF3C}" presName="ConnectLine" presStyleLbl="alignNode1" presStyleIdx="2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8513766-A46C-4A38-9E06-613A95A26840}" type="pres">
      <dgm:prSet presAssocID="{406B4493-A90D-40A8-B02D-BA06CB04BF3C}" presName="ConnectorPoint" presStyleLbl="fgAcc1" presStyleIdx="2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818BF487-7F84-4EF9-A6DA-FA2F2DE9F454}" type="pres">
      <dgm:prSet presAssocID="{406B4493-A90D-40A8-B02D-BA06CB04BF3C}" presName="EmptyPlaceHolder" presStyleCnt="0"/>
      <dgm:spPr/>
    </dgm:pt>
    <dgm:pt modelId="{8E0EE725-6F39-42B5-9FA1-51BFA67C2005}" type="pres">
      <dgm:prSet presAssocID="{B6B5896F-38E7-450F-A826-9964A8F0DE0E}" presName="spaceBetweenRectangles" presStyleCnt="0"/>
      <dgm:spPr/>
    </dgm:pt>
    <dgm:pt modelId="{10709CC8-CC03-4ECE-9F23-072F5C5D91CF}" type="pres">
      <dgm:prSet presAssocID="{71A30621-5A5F-43B0-84EC-C33507890165}" presName="composite" presStyleCnt="0"/>
      <dgm:spPr/>
    </dgm:pt>
    <dgm:pt modelId="{49FF60A5-1B23-4767-A7F1-0C76CBEFCF2F}" type="pres">
      <dgm:prSet presAssocID="{71A30621-5A5F-43B0-84EC-C33507890165}" presName="L1TextContainer" presStyleLbl="revTx" presStyleIdx="3" presStyleCnt="5">
        <dgm:presLayoutVars>
          <dgm:chMax val="1"/>
          <dgm:chPref val="1"/>
          <dgm:bulletEnabled val="1"/>
        </dgm:presLayoutVars>
      </dgm:prSet>
      <dgm:spPr/>
    </dgm:pt>
    <dgm:pt modelId="{14973EE5-851E-4165-9791-5C726729CA90}" type="pres">
      <dgm:prSet presAssocID="{71A30621-5A5F-43B0-84EC-C33507890165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24AF13D8-CAD0-4821-9259-B5AD2BBD2D9A}" type="pres">
      <dgm:prSet presAssocID="{71A30621-5A5F-43B0-84EC-C33507890165}" presName="L2TextContainer" presStyleLbl="bgAccFollowNode1" presStyleIdx="3" presStyleCnt="5"/>
      <dgm:spPr/>
    </dgm:pt>
    <dgm:pt modelId="{9FD7890F-0988-49CF-A992-BF84EE254AF3}" type="pres">
      <dgm:prSet presAssocID="{71A30621-5A5F-43B0-84EC-C33507890165}" presName="FlexibleEmptyPlaceHolder" presStyleCnt="0"/>
      <dgm:spPr/>
    </dgm:pt>
    <dgm:pt modelId="{826D19AB-7674-4339-AC6A-3554A3285C8F}" type="pres">
      <dgm:prSet presAssocID="{71A30621-5A5F-43B0-84EC-C33507890165}" presName="ConnectLine" presStyleLbl="alignNode1" presStyleIdx="3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43227ABF-0709-40F4-9DAE-D680F9F11751}" type="pres">
      <dgm:prSet presAssocID="{71A30621-5A5F-43B0-84EC-C33507890165}" presName="ConnectorPoint" presStyleLbl="fgAcc1" presStyleIdx="3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79A56AB1-47A5-420B-B39C-4A233C5A68B2}" type="pres">
      <dgm:prSet presAssocID="{71A30621-5A5F-43B0-84EC-C33507890165}" presName="EmptyPlaceHolder" presStyleCnt="0"/>
      <dgm:spPr/>
    </dgm:pt>
    <dgm:pt modelId="{A75AE161-E159-4EED-8525-A2C04059D73E}" type="pres">
      <dgm:prSet presAssocID="{BC9647A5-897E-4509-8E60-0A1FA7E561EE}" presName="spaceBetweenRectangles" presStyleCnt="0"/>
      <dgm:spPr/>
    </dgm:pt>
    <dgm:pt modelId="{D5F4082D-07BA-4A58-B3FE-0D27F36A7B49}" type="pres">
      <dgm:prSet presAssocID="{4971AC50-A88E-4E33-87F8-FCEAC805564B}" presName="composite" presStyleCnt="0"/>
      <dgm:spPr/>
    </dgm:pt>
    <dgm:pt modelId="{50410BE5-37F4-425C-A9B7-BB5BB0CFC24E}" type="pres">
      <dgm:prSet presAssocID="{4971AC50-A88E-4E33-87F8-FCEAC805564B}" presName="L1TextContainer" presStyleLbl="revTx" presStyleIdx="4" presStyleCnt="5">
        <dgm:presLayoutVars>
          <dgm:chMax val="1"/>
          <dgm:chPref val="1"/>
          <dgm:bulletEnabled val="1"/>
        </dgm:presLayoutVars>
      </dgm:prSet>
      <dgm:spPr/>
    </dgm:pt>
    <dgm:pt modelId="{B5259F40-CA88-4AE8-B27C-029CA34ED9E1}" type="pres">
      <dgm:prSet presAssocID="{4971AC50-A88E-4E33-87F8-FCEAC805564B}" presName="L2TextContainerWrapper" presStyleCnt="0">
        <dgm:presLayoutVars>
          <dgm:chMax val="0"/>
          <dgm:chPref val="0"/>
          <dgm:bulletEnabled val="1"/>
        </dgm:presLayoutVars>
      </dgm:prSet>
      <dgm:spPr/>
    </dgm:pt>
    <dgm:pt modelId="{F8CBB33A-901D-4476-BB4D-3BBA0095A6AF}" type="pres">
      <dgm:prSet presAssocID="{4971AC50-A88E-4E33-87F8-FCEAC805564B}" presName="L2TextContainer" presStyleLbl="bgAccFollowNode1" presStyleIdx="4" presStyleCnt="5"/>
      <dgm:spPr/>
    </dgm:pt>
    <dgm:pt modelId="{CE6AFF2F-6E4E-41AE-8042-FD172986B3C4}" type="pres">
      <dgm:prSet presAssocID="{4971AC50-A88E-4E33-87F8-FCEAC805564B}" presName="FlexibleEmptyPlaceHolder" presStyleCnt="0"/>
      <dgm:spPr/>
    </dgm:pt>
    <dgm:pt modelId="{8677116F-B78F-436F-B7FA-3681FDB781CA}" type="pres">
      <dgm:prSet presAssocID="{4971AC50-A88E-4E33-87F8-FCEAC805564B}" presName="ConnectLine" presStyleLbl="alignNode1" presStyleIdx="4" presStyleCnt="5"/>
      <dgm:spPr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A95AF550-DC6B-424A-B700-8C6432E1A3FF}" type="pres">
      <dgm:prSet presAssocID="{4971AC50-A88E-4E33-87F8-FCEAC805564B}" presName="ConnectorPoint" presStyleLbl="fgAcc1" presStyleIdx="4" presStyleCnt="5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D53410A6-E5AD-4DAB-8C5A-DC516AEF7B00}" type="pres">
      <dgm:prSet presAssocID="{4971AC50-A88E-4E33-87F8-FCEAC805564B}" presName="EmptyPlaceHolder" presStyleCnt="0"/>
      <dgm:spPr/>
    </dgm:pt>
  </dgm:ptLst>
  <dgm:cxnLst>
    <dgm:cxn modelId="{B128A003-3BB1-4A67-9604-8D987F9A69CB}" type="presOf" srcId="{E604873E-34D9-4011-B823-45C4AD2A9FC6}" destId="{932CA750-36C5-4FBB-923A-29DF7B5A91E5}" srcOrd="0" destOrd="0" presId="urn:microsoft.com/office/officeart/2017/3/layout/HorizontalPathTimeline"/>
    <dgm:cxn modelId="{DD3E540B-5BFE-4F05-B1A6-61D6E0168317}" type="presOf" srcId="{4B3BEF5E-080D-4FEE-B522-70B46FFD0660}" destId="{E7F88204-0CA2-4C46-B02A-29D432AB1EB7}" srcOrd="0" destOrd="0" presId="urn:microsoft.com/office/officeart/2017/3/layout/HorizontalPathTimeline"/>
    <dgm:cxn modelId="{4123380D-BF06-47D5-BB37-27F94B9CD2B5}" srcId="{71A30621-5A5F-43B0-84EC-C33507890165}" destId="{09823A41-36EE-4ED8-8E4C-1FC3E9B9DA38}" srcOrd="0" destOrd="0" parTransId="{F244D039-067D-4FE3-9A79-1977435DEDCA}" sibTransId="{8919468E-A735-45AD-9C8C-4DD1ED80DA14}"/>
    <dgm:cxn modelId="{D3F6A62A-6459-4BFC-82C1-B194A64DAEF0}" srcId="{E604873E-34D9-4011-B823-45C4AD2A9FC6}" destId="{4971AC50-A88E-4E33-87F8-FCEAC805564B}" srcOrd="4" destOrd="0" parTransId="{C9196550-5E95-4357-8451-1D9A3E9B9887}" sibTransId="{5851B56B-AA5B-4350-B325-A26109F66599}"/>
    <dgm:cxn modelId="{F712E336-0730-4454-AAED-A8EC704ECFC8}" srcId="{E604873E-34D9-4011-B823-45C4AD2A9FC6}" destId="{406B4493-A90D-40A8-B02D-BA06CB04BF3C}" srcOrd="2" destOrd="0" parTransId="{2E2A0F75-F224-4A80-ACB5-1C4956E37E23}" sibTransId="{B6B5896F-38E7-450F-A826-9964A8F0DE0E}"/>
    <dgm:cxn modelId="{841D665D-B707-471F-BD09-964D3951145A}" srcId="{D0C06EB0-D7EF-45E3-95AD-C3986984C27E}" destId="{4E599684-CBE7-4BF6-B041-7B59A5AE3CF2}" srcOrd="0" destOrd="0" parTransId="{A8AAC60B-A805-4BF6-9EA5-E87AC2902868}" sibTransId="{BF909935-A6E2-4FB3-A57D-3F1AE3109B2D}"/>
    <dgm:cxn modelId="{B4DE7762-0819-419B-90A2-242C7570ED08}" type="presOf" srcId="{DB8AF9DD-B1C3-4C20-BD21-C6C7FF671A92}" destId="{51FEFD34-D680-431C-AC44-012B4D99C277}" srcOrd="0" destOrd="0" presId="urn:microsoft.com/office/officeart/2017/3/layout/HorizontalPathTimeline"/>
    <dgm:cxn modelId="{D6373D48-D8B0-4539-A4A4-81DB907C07C1}" srcId="{4B3BEF5E-080D-4FEE-B522-70B46FFD0660}" destId="{DB8AF9DD-B1C3-4C20-BD21-C6C7FF671A92}" srcOrd="0" destOrd="0" parTransId="{DF70DEA5-E7DD-4AA9-B1CC-992432C16744}" sibTransId="{428A9B80-64FA-44ED-87FF-F7A0D539842F}"/>
    <dgm:cxn modelId="{773DC670-107F-4556-BA1C-7B2B3D860452}" type="presOf" srcId="{09823A41-36EE-4ED8-8E4C-1FC3E9B9DA38}" destId="{24AF13D8-CAD0-4821-9259-B5AD2BBD2D9A}" srcOrd="0" destOrd="0" presId="urn:microsoft.com/office/officeart/2017/3/layout/HorizontalPathTimeline"/>
    <dgm:cxn modelId="{B049127A-3FE5-433E-AD97-408418A75555}" type="presOf" srcId="{4971AC50-A88E-4E33-87F8-FCEAC805564B}" destId="{50410BE5-37F4-425C-A9B7-BB5BB0CFC24E}" srcOrd="0" destOrd="0" presId="urn:microsoft.com/office/officeart/2017/3/layout/HorizontalPathTimeline"/>
    <dgm:cxn modelId="{1802D984-EB76-4C48-AC3B-94BA8DFE0C3F}" srcId="{E604873E-34D9-4011-B823-45C4AD2A9FC6}" destId="{71A30621-5A5F-43B0-84EC-C33507890165}" srcOrd="3" destOrd="0" parTransId="{F93F53F9-4EA9-4B69-AEBB-EC08A304AE3E}" sibTransId="{BC9647A5-897E-4509-8E60-0A1FA7E561EE}"/>
    <dgm:cxn modelId="{69424B8D-D3D9-468B-87D9-01EA38B6F892}" type="presOf" srcId="{B70A8EE9-B04A-475F-A55E-C7EC9716492A}" destId="{F8CBB33A-901D-4476-BB4D-3BBA0095A6AF}" srcOrd="0" destOrd="0" presId="urn:microsoft.com/office/officeart/2017/3/layout/HorizontalPathTimeline"/>
    <dgm:cxn modelId="{9A613993-1976-4C90-B719-959774EC46C8}" srcId="{E604873E-34D9-4011-B823-45C4AD2A9FC6}" destId="{4B3BEF5E-080D-4FEE-B522-70B46FFD0660}" srcOrd="1" destOrd="0" parTransId="{06017295-6984-41E0-8693-8EB293EF8566}" sibTransId="{39F905D4-BCDD-42A3-91CF-0746D3124C5E}"/>
    <dgm:cxn modelId="{97993EA3-CE7B-4009-B7CE-BFB111FBE521}" srcId="{E604873E-34D9-4011-B823-45C4AD2A9FC6}" destId="{D0C06EB0-D7EF-45E3-95AD-C3986984C27E}" srcOrd="0" destOrd="0" parTransId="{0BB155BD-DA20-44C2-8CB4-CB3D3770A527}" sibTransId="{6F918279-79F1-4A08-BB84-2DE055676D74}"/>
    <dgm:cxn modelId="{0F8DA3AE-2A16-4C39-B03C-0FB45A292463}" type="presOf" srcId="{20D34FCC-0F35-496C-B2E7-3FBCA3E29C37}" destId="{341D02C6-3F64-4DF2-AFB2-F620E7B389D9}" srcOrd="0" destOrd="0" presId="urn:microsoft.com/office/officeart/2017/3/layout/HorizontalPathTimeline"/>
    <dgm:cxn modelId="{115F02B4-DF01-4874-97C2-9819878AE354}" type="presOf" srcId="{4E599684-CBE7-4BF6-B041-7B59A5AE3CF2}" destId="{CD7A980D-5441-4C5A-B155-C2A021C3D0DD}" srcOrd="0" destOrd="0" presId="urn:microsoft.com/office/officeart/2017/3/layout/HorizontalPathTimeline"/>
    <dgm:cxn modelId="{C931F5B5-6F06-4AF4-A0DC-AB8D417B42C1}" type="presOf" srcId="{406B4493-A90D-40A8-B02D-BA06CB04BF3C}" destId="{503E2E0C-528D-4B96-B61D-1C3F44FFC164}" srcOrd="0" destOrd="0" presId="urn:microsoft.com/office/officeart/2017/3/layout/HorizontalPathTimeline"/>
    <dgm:cxn modelId="{C530BBCC-D021-4C14-865B-BFFA68AD6ABB}" type="presOf" srcId="{71A30621-5A5F-43B0-84EC-C33507890165}" destId="{49FF60A5-1B23-4767-A7F1-0C76CBEFCF2F}" srcOrd="0" destOrd="0" presId="urn:microsoft.com/office/officeart/2017/3/layout/HorizontalPathTimeline"/>
    <dgm:cxn modelId="{CB7784D7-7141-4F9C-9060-E94BAFC05B4C}" type="presOf" srcId="{D0C06EB0-D7EF-45E3-95AD-C3986984C27E}" destId="{0A2DB98E-12CB-44AC-A271-FA81A963AC9D}" srcOrd="0" destOrd="0" presId="urn:microsoft.com/office/officeart/2017/3/layout/HorizontalPathTimeline"/>
    <dgm:cxn modelId="{974143E5-F97B-46EC-BF8B-1BE68E1266DC}" srcId="{4971AC50-A88E-4E33-87F8-FCEAC805564B}" destId="{B70A8EE9-B04A-475F-A55E-C7EC9716492A}" srcOrd="0" destOrd="0" parTransId="{827B8979-53B0-4D04-AFD4-E95ECE158F29}" sibTransId="{EF80220B-B1BA-4812-A85D-99163E525C87}"/>
    <dgm:cxn modelId="{8F51CEF3-D7F7-4496-8E39-A74D3407581F}" srcId="{406B4493-A90D-40A8-B02D-BA06CB04BF3C}" destId="{20D34FCC-0F35-496C-B2E7-3FBCA3E29C37}" srcOrd="0" destOrd="0" parTransId="{CE74B72C-B89D-46FE-831F-2D7619996546}" sibTransId="{927D4900-D936-4E0F-AEA8-71096C4E0FED}"/>
    <dgm:cxn modelId="{C5C366F6-1B1A-4444-8A08-73E9FBB53AF5}" type="presParOf" srcId="{932CA750-36C5-4FBB-923A-29DF7B5A91E5}" destId="{C5D1BC48-B762-488E-BF7E-9CDA82DFACEE}" srcOrd="0" destOrd="0" presId="urn:microsoft.com/office/officeart/2017/3/layout/HorizontalPathTimeline"/>
    <dgm:cxn modelId="{5956317D-1537-4496-A8FF-49A18B022E1E}" type="presParOf" srcId="{932CA750-36C5-4FBB-923A-29DF7B5A91E5}" destId="{03618986-EF2F-440D-8403-283058C2987B}" srcOrd="1" destOrd="0" presId="urn:microsoft.com/office/officeart/2017/3/layout/HorizontalPathTimeline"/>
    <dgm:cxn modelId="{7EE51424-4236-41EE-BD01-53AB5481EEB1}" type="presParOf" srcId="{03618986-EF2F-440D-8403-283058C2987B}" destId="{3B7C76B3-9A15-41E9-ABC3-698AB66EEDEB}" srcOrd="0" destOrd="0" presId="urn:microsoft.com/office/officeart/2017/3/layout/HorizontalPathTimeline"/>
    <dgm:cxn modelId="{0162E4A7-A94F-49BA-956A-51096D0314EA}" type="presParOf" srcId="{3B7C76B3-9A15-41E9-ABC3-698AB66EEDEB}" destId="{0A2DB98E-12CB-44AC-A271-FA81A963AC9D}" srcOrd="0" destOrd="0" presId="urn:microsoft.com/office/officeart/2017/3/layout/HorizontalPathTimeline"/>
    <dgm:cxn modelId="{D47AE975-037B-474D-A426-B9E26E2973E9}" type="presParOf" srcId="{3B7C76B3-9A15-41E9-ABC3-698AB66EEDEB}" destId="{27709FD2-3216-4BCF-9F74-FD4CEFA3A9ED}" srcOrd="1" destOrd="0" presId="urn:microsoft.com/office/officeart/2017/3/layout/HorizontalPathTimeline"/>
    <dgm:cxn modelId="{9F39018C-92B0-41D6-A005-5BF26E4D749E}" type="presParOf" srcId="{27709FD2-3216-4BCF-9F74-FD4CEFA3A9ED}" destId="{CD7A980D-5441-4C5A-B155-C2A021C3D0DD}" srcOrd="0" destOrd="0" presId="urn:microsoft.com/office/officeart/2017/3/layout/HorizontalPathTimeline"/>
    <dgm:cxn modelId="{3D294CF4-39D3-46EA-B8CF-304746E85D65}" type="presParOf" srcId="{27709FD2-3216-4BCF-9F74-FD4CEFA3A9ED}" destId="{EC43CE52-5C8B-407E-A382-D1268E523743}" srcOrd="1" destOrd="0" presId="urn:microsoft.com/office/officeart/2017/3/layout/HorizontalPathTimeline"/>
    <dgm:cxn modelId="{319DB9FF-D032-4E56-B9D0-49966EC5D5DE}" type="presParOf" srcId="{3B7C76B3-9A15-41E9-ABC3-698AB66EEDEB}" destId="{87C15291-AEBC-4F1E-BB11-F23971968E4A}" srcOrd="2" destOrd="0" presId="urn:microsoft.com/office/officeart/2017/3/layout/HorizontalPathTimeline"/>
    <dgm:cxn modelId="{F3616E46-85A5-40E2-BF1C-5C50EB95CBD8}" type="presParOf" srcId="{3B7C76B3-9A15-41E9-ABC3-698AB66EEDEB}" destId="{4E6C086A-07A1-49AA-A5A9-2A0B949C7E99}" srcOrd="3" destOrd="0" presId="urn:microsoft.com/office/officeart/2017/3/layout/HorizontalPathTimeline"/>
    <dgm:cxn modelId="{2DE1C32E-281B-4473-8ADD-821017B6B0E4}" type="presParOf" srcId="{3B7C76B3-9A15-41E9-ABC3-698AB66EEDEB}" destId="{CCF0635D-7E1B-4FF0-B23E-6E3FFAF0187C}" srcOrd="4" destOrd="0" presId="urn:microsoft.com/office/officeart/2017/3/layout/HorizontalPathTimeline"/>
    <dgm:cxn modelId="{80068234-E2A1-45C1-99A3-7E94A6668E2F}" type="presParOf" srcId="{03618986-EF2F-440D-8403-283058C2987B}" destId="{53BBE295-ADA1-45B2-9B2A-E4439C63A887}" srcOrd="1" destOrd="0" presId="urn:microsoft.com/office/officeart/2017/3/layout/HorizontalPathTimeline"/>
    <dgm:cxn modelId="{00FA0602-5A50-4C63-9792-7F9489C9222E}" type="presParOf" srcId="{03618986-EF2F-440D-8403-283058C2987B}" destId="{E3013DA7-D413-41BE-9E81-B2A45F6CDF77}" srcOrd="2" destOrd="0" presId="urn:microsoft.com/office/officeart/2017/3/layout/HorizontalPathTimeline"/>
    <dgm:cxn modelId="{781920B1-BD23-4FC8-A7AE-86740C4FCF1B}" type="presParOf" srcId="{E3013DA7-D413-41BE-9E81-B2A45F6CDF77}" destId="{E7F88204-0CA2-4C46-B02A-29D432AB1EB7}" srcOrd="0" destOrd="0" presId="urn:microsoft.com/office/officeart/2017/3/layout/HorizontalPathTimeline"/>
    <dgm:cxn modelId="{C2B4C584-3EE6-42BF-93D7-04C0F74CFF46}" type="presParOf" srcId="{E3013DA7-D413-41BE-9E81-B2A45F6CDF77}" destId="{8CAAB770-0AB9-4D31-A1B1-5A675C95D664}" srcOrd="1" destOrd="0" presId="urn:microsoft.com/office/officeart/2017/3/layout/HorizontalPathTimeline"/>
    <dgm:cxn modelId="{E080502C-F1BD-4322-BA34-FFE8A2CB4E0D}" type="presParOf" srcId="{8CAAB770-0AB9-4D31-A1B1-5A675C95D664}" destId="{51FEFD34-D680-431C-AC44-012B4D99C277}" srcOrd="0" destOrd="0" presId="urn:microsoft.com/office/officeart/2017/3/layout/HorizontalPathTimeline"/>
    <dgm:cxn modelId="{FBF0BC2B-630D-45D7-A432-8FC2F703814F}" type="presParOf" srcId="{8CAAB770-0AB9-4D31-A1B1-5A675C95D664}" destId="{3AB85E24-E56F-4866-BA4C-2F61045077CD}" srcOrd="1" destOrd="0" presId="urn:microsoft.com/office/officeart/2017/3/layout/HorizontalPathTimeline"/>
    <dgm:cxn modelId="{CE2E00B6-D6DE-4EC1-983F-E1B459573449}" type="presParOf" srcId="{E3013DA7-D413-41BE-9E81-B2A45F6CDF77}" destId="{CF581527-BD03-46E2-B01B-848601BE686D}" srcOrd="2" destOrd="0" presId="urn:microsoft.com/office/officeart/2017/3/layout/HorizontalPathTimeline"/>
    <dgm:cxn modelId="{3DE01CEB-C598-4E38-8B2D-21C45B5AA87A}" type="presParOf" srcId="{E3013DA7-D413-41BE-9E81-B2A45F6CDF77}" destId="{87CBBACC-C115-48BD-9563-4AD8F5A27234}" srcOrd="3" destOrd="0" presId="urn:microsoft.com/office/officeart/2017/3/layout/HorizontalPathTimeline"/>
    <dgm:cxn modelId="{38118654-0AA3-40E5-B4DE-2C0A248854B1}" type="presParOf" srcId="{E3013DA7-D413-41BE-9E81-B2A45F6CDF77}" destId="{D151CB89-C46B-4A54-8445-270B818297F5}" srcOrd="4" destOrd="0" presId="urn:microsoft.com/office/officeart/2017/3/layout/HorizontalPathTimeline"/>
    <dgm:cxn modelId="{117BDC21-0B79-447D-BD21-2D92504EC489}" type="presParOf" srcId="{03618986-EF2F-440D-8403-283058C2987B}" destId="{14644381-51A3-47DC-BD53-718253873CE3}" srcOrd="3" destOrd="0" presId="urn:microsoft.com/office/officeart/2017/3/layout/HorizontalPathTimeline"/>
    <dgm:cxn modelId="{9D6A5E33-BFF9-4E7B-B7E8-BE1531C50738}" type="presParOf" srcId="{03618986-EF2F-440D-8403-283058C2987B}" destId="{A19490FE-2862-4FAC-9536-B0E8D029F478}" srcOrd="4" destOrd="0" presId="urn:microsoft.com/office/officeart/2017/3/layout/HorizontalPathTimeline"/>
    <dgm:cxn modelId="{EFBAAFB8-469D-4F69-8ABD-ADB36956272D}" type="presParOf" srcId="{A19490FE-2862-4FAC-9536-B0E8D029F478}" destId="{503E2E0C-528D-4B96-B61D-1C3F44FFC164}" srcOrd="0" destOrd="0" presId="urn:microsoft.com/office/officeart/2017/3/layout/HorizontalPathTimeline"/>
    <dgm:cxn modelId="{79F39EC0-2CBF-4C24-9B8C-06D99944179A}" type="presParOf" srcId="{A19490FE-2862-4FAC-9536-B0E8D029F478}" destId="{DC1D6388-D73A-489E-9F74-BB24DA3C2895}" srcOrd="1" destOrd="0" presId="urn:microsoft.com/office/officeart/2017/3/layout/HorizontalPathTimeline"/>
    <dgm:cxn modelId="{75755499-7153-4C6D-AC80-9A3FFCA17AF3}" type="presParOf" srcId="{DC1D6388-D73A-489E-9F74-BB24DA3C2895}" destId="{341D02C6-3F64-4DF2-AFB2-F620E7B389D9}" srcOrd="0" destOrd="0" presId="urn:microsoft.com/office/officeart/2017/3/layout/HorizontalPathTimeline"/>
    <dgm:cxn modelId="{5BF055C0-5DC8-45CC-AD06-5F5F8C1776BF}" type="presParOf" srcId="{DC1D6388-D73A-489E-9F74-BB24DA3C2895}" destId="{148856CE-7B6D-4A68-9C6D-A741925B1D54}" srcOrd="1" destOrd="0" presId="urn:microsoft.com/office/officeart/2017/3/layout/HorizontalPathTimeline"/>
    <dgm:cxn modelId="{89D6BA27-9BC2-45D7-84B3-BACE7F4E8571}" type="presParOf" srcId="{A19490FE-2862-4FAC-9536-B0E8D029F478}" destId="{733145A9-EE86-4C22-9A0B-D61094480CC8}" srcOrd="2" destOrd="0" presId="urn:microsoft.com/office/officeart/2017/3/layout/HorizontalPathTimeline"/>
    <dgm:cxn modelId="{984D310C-7088-4441-8498-0532172D63F0}" type="presParOf" srcId="{A19490FE-2862-4FAC-9536-B0E8D029F478}" destId="{78513766-A46C-4A38-9E06-613A95A26840}" srcOrd="3" destOrd="0" presId="urn:microsoft.com/office/officeart/2017/3/layout/HorizontalPathTimeline"/>
    <dgm:cxn modelId="{8006E845-204C-43A1-AB93-7EBA605EB848}" type="presParOf" srcId="{A19490FE-2862-4FAC-9536-B0E8D029F478}" destId="{818BF487-7F84-4EF9-A6DA-FA2F2DE9F454}" srcOrd="4" destOrd="0" presId="urn:microsoft.com/office/officeart/2017/3/layout/HorizontalPathTimeline"/>
    <dgm:cxn modelId="{71B7AC0D-D68D-4075-9D58-C9211D45DC90}" type="presParOf" srcId="{03618986-EF2F-440D-8403-283058C2987B}" destId="{8E0EE725-6F39-42B5-9FA1-51BFA67C2005}" srcOrd="5" destOrd="0" presId="urn:microsoft.com/office/officeart/2017/3/layout/HorizontalPathTimeline"/>
    <dgm:cxn modelId="{42CBD424-E9AD-4F80-8B7C-6AD0C86F7A3E}" type="presParOf" srcId="{03618986-EF2F-440D-8403-283058C2987B}" destId="{10709CC8-CC03-4ECE-9F23-072F5C5D91CF}" srcOrd="6" destOrd="0" presId="urn:microsoft.com/office/officeart/2017/3/layout/HorizontalPathTimeline"/>
    <dgm:cxn modelId="{DDFA488A-3E93-4823-943A-D71947A63E8D}" type="presParOf" srcId="{10709CC8-CC03-4ECE-9F23-072F5C5D91CF}" destId="{49FF60A5-1B23-4767-A7F1-0C76CBEFCF2F}" srcOrd="0" destOrd="0" presId="urn:microsoft.com/office/officeart/2017/3/layout/HorizontalPathTimeline"/>
    <dgm:cxn modelId="{7FE0C6E7-EA1E-4201-8874-70C4A3D3A89D}" type="presParOf" srcId="{10709CC8-CC03-4ECE-9F23-072F5C5D91CF}" destId="{14973EE5-851E-4165-9791-5C726729CA90}" srcOrd="1" destOrd="0" presId="urn:microsoft.com/office/officeart/2017/3/layout/HorizontalPathTimeline"/>
    <dgm:cxn modelId="{07275A12-6CCF-4803-B8A6-27955396563E}" type="presParOf" srcId="{14973EE5-851E-4165-9791-5C726729CA90}" destId="{24AF13D8-CAD0-4821-9259-B5AD2BBD2D9A}" srcOrd="0" destOrd="0" presId="urn:microsoft.com/office/officeart/2017/3/layout/HorizontalPathTimeline"/>
    <dgm:cxn modelId="{AF47B3D0-E62C-4BA0-BB8C-FF1446F64E93}" type="presParOf" srcId="{14973EE5-851E-4165-9791-5C726729CA90}" destId="{9FD7890F-0988-49CF-A992-BF84EE254AF3}" srcOrd="1" destOrd="0" presId="urn:microsoft.com/office/officeart/2017/3/layout/HorizontalPathTimeline"/>
    <dgm:cxn modelId="{CE02D696-AC36-48BE-967E-F95C5D359D1E}" type="presParOf" srcId="{10709CC8-CC03-4ECE-9F23-072F5C5D91CF}" destId="{826D19AB-7674-4339-AC6A-3554A3285C8F}" srcOrd="2" destOrd="0" presId="urn:microsoft.com/office/officeart/2017/3/layout/HorizontalPathTimeline"/>
    <dgm:cxn modelId="{75C516CD-AE9B-426A-9805-33691B75A12C}" type="presParOf" srcId="{10709CC8-CC03-4ECE-9F23-072F5C5D91CF}" destId="{43227ABF-0709-40F4-9DAE-D680F9F11751}" srcOrd="3" destOrd="0" presId="urn:microsoft.com/office/officeart/2017/3/layout/HorizontalPathTimeline"/>
    <dgm:cxn modelId="{500A90D4-88FC-49AB-A7FA-DA8559C095A8}" type="presParOf" srcId="{10709CC8-CC03-4ECE-9F23-072F5C5D91CF}" destId="{79A56AB1-47A5-420B-B39C-4A233C5A68B2}" srcOrd="4" destOrd="0" presId="urn:microsoft.com/office/officeart/2017/3/layout/HorizontalPathTimeline"/>
    <dgm:cxn modelId="{9CCAC250-AB19-43D3-B777-7DD267AE1210}" type="presParOf" srcId="{03618986-EF2F-440D-8403-283058C2987B}" destId="{A75AE161-E159-4EED-8525-A2C04059D73E}" srcOrd="7" destOrd="0" presId="urn:microsoft.com/office/officeart/2017/3/layout/HorizontalPathTimeline"/>
    <dgm:cxn modelId="{26CA7715-324E-491A-BF38-ECCEDCB3B9F0}" type="presParOf" srcId="{03618986-EF2F-440D-8403-283058C2987B}" destId="{D5F4082D-07BA-4A58-B3FE-0D27F36A7B49}" srcOrd="8" destOrd="0" presId="urn:microsoft.com/office/officeart/2017/3/layout/HorizontalPathTimeline"/>
    <dgm:cxn modelId="{6086E5B5-F5AD-483B-86D9-0FB3D98274B4}" type="presParOf" srcId="{D5F4082D-07BA-4A58-B3FE-0D27F36A7B49}" destId="{50410BE5-37F4-425C-A9B7-BB5BB0CFC24E}" srcOrd="0" destOrd="0" presId="urn:microsoft.com/office/officeart/2017/3/layout/HorizontalPathTimeline"/>
    <dgm:cxn modelId="{F6BA5EAD-341F-43CF-ACE9-3915173B42D3}" type="presParOf" srcId="{D5F4082D-07BA-4A58-B3FE-0D27F36A7B49}" destId="{B5259F40-CA88-4AE8-B27C-029CA34ED9E1}" srcOrd="1" destOrd="0" presId="urn:microsoft.com/office/officeart/2017/3/layout/HorizontalPathTimeline"/>
    <dgm:cxn modelId="{5C4E43FF-7ADA-41F8-A6C4-E8D48AC81C2D}" type="presParOf" srcId="{B5259F40-CA88-4AE8-B27C-029CA34ED9E1}" destId="{F8CBB33A-901D-4476-BB4D-3BBA0095A6AF}" srcOrd="0" destOrd="0" presId="urn:microsoft.com/office/officeart/2017/3/layout/HorizontalPathTimeline"/>
    <dgm:cxn modelId="{479D18C1-1FF2-4ACA-97F9-17D9F648E672}" type="presParOf" srcId="{B5259F40-CA88-4AE8-B27C-029CA34ED9E1}" destId="{CE6AFF2F-6E4E-41AE-8042-FD172986B3C4}" srcOrd="1" destOrd="0" presId="urn:microsoft.com/office/officeart/2017/3/layout/HorizontalPathTimeline"/>
    <dgm:cxn modelId="{DDDFCAD4-3811-4428-AC9A-F9DD039734BE}" type="presParOf" srcId="{D5F4082D-07BA-4A58-B3FE-0D27F36A7B49}" destId="{8677116F-B78F-436F-B7FA-3681FDB781CA}" srcOrd="2" destOrd="0" presId="urn:microsoft.com/office/officeart/2017/3/layout/HorizontalPathTimeline"/>
    <dgm:cxn modelId="{73198E56-085F-420A-84BA-BE178DA8C5CA}" type="presParOf" srcId="{D5F4082D-07BA-4A58-B3FE-0D27F36A7B49}" destId="{A95AF550-DC6B-424A-B700-8C6432E1A3FF}" srcOrd="3" destOrd="0" presId="urn:microsoft.com/office/officeart/2017/3/layout/HorizontalPathTimeline"/>
    <dgm:cxn modelId="{CB5DD3C4-EDC3-4E98-A09B-E59783389359}" type="presParOf" srcId="{D5F4082D-07BA-4A58-B3FE-0D27F36A7B49}" destId="{D53410A6-E5AD-4DAB-8C5A-DC516AEF7B00}" srcOrd="4" destOrd="0" presId="urn:microsoft.com/office/officeart/2017/3/layout/HorizontalPath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2DB98E-12CB-44AC-A271-FA81A963AC9D}">
      <dsp:nvSpPr>
        <dsp:cNvPr id="0" name=""/>
        <dsp:cNvSpPr/>
      </dsp:nvSpPr>
      <dsp:spPr>
        <a:xfrm>
          <a:off x="339863" y="2067281"/>
          <a:ext cx="2679620" cy="43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339863" y="2067281"/>
        <a:ext cx="2679620" cy="435014"/>
      </dsp:txXfrm>
    </dsp:sp>
    <dsp:sp modelId="{C5D1BC48-B762-488E-BF7E-9CDA82DFACEE}">
      <dsp:nvSpPr>
        <dsp:cNvPr id="0" name=""/>
        <dsp:cNvSpPr/>
      </dsp:nvSpPr>
      <dsp:spPr>
        <a:xfrm>
          <a:off x="0" y="1847849"/>
          <a:ext cx="10058399" cy="153987"/>
        </a:xfrm>
        <a:prstGeom prst="rect">
          <a:avLst/>
        </a:prstGeom>
        <a:solidFill>
          <a:schemeClr val="accent2"/>
        </a:solid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7A980D-5441-4C5A-B155-C2A021C3D0DD}">
      <dsp:nvSpPr>
        <dsp:cNvPr id="0" name=""/>
        <dsp:cNvSpPr/>
      </dsp:nvSpPr>
      <dsp:spPr>
        <a:xfrm>
          <a:off x="205882" y="505331"/>
          <a:ext cx="2947582" cy="6880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若要启动演示文稿，请转到“幻灯片放映”选项卡，然后选择“从头开始”</a:t>
          </a:r>
          <a:endParaRPr lang="zh-CN" altLang="en-US" sz="12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05882" y="505331"/>
        <a:ext cx="2947582" cy="688071"/>
      </dsp:txXfrm>
    </dsp:sp>
    <dsp:sp modelId="{87C15291-AEBC-4F1E-BB11-F23971968E4A}">
      <dsp:nvSpPr>
        <dsp:cNvPr id="0" name=""/>
        <dsp:cNvSpPr/>
      </dsp:nvSpPr>
      <dsp:spPr>
        <a:xfrm>
          <a:off x="1679674" y="1193402"/>
          <a:ext cx="0" cy="65444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88204-0CA2-4C46-B02A-29D432AB1EB7}">
      <dsp:nvSpPr>
        <dsp:cNvPr id="0" name=""/>
        <dsp:cNvSpPr/>
      </dsp:nvSpPr>
      <dsp:spPr>
        <a:xfrm>
          <a:off x="2014626" y="1347390"/>
          <a:ext cx="2679620" cy="43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2014626" y="1347390"/>
        <a:ext cx="2679620" cy="435014"/>
      </dsp:txXfrm>
    </dsp:sp>
    <dsp:sp modelId="{51FEFD34-D680-431C-AC44-012B4D99C277}">
      <dsp:nvSpPr>
        <dsp:cNvPr id="0" name=""/>
        <dsp:cNvSpPr/>
      </dsp:nvSpPr>
      <dsp:spPr>
        <a:xfrm>
          <a:off x="1880645" y="2656284"/>
          <a:ext cx="2947582" cy="9230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若要在幻灯片视图中显示演示者视图，请在底部左侧的控制栏上选择三个圆点，然后选择“显示演示者视图”</a:t>
          </a:r>
          <a:endParaRPr lang="zh-CN" altLang="en-US" sz="12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1880645" y="2656284"/>
        <a:ext cx="2947582" cy="923022"/>
      </dsp:txXfrm>
    </dsp:sp>
    <dsp:sp modelId="{CF581527-BD03-46E2-B01B-848601BE686D}">
      <dsp:nvSpPr>
        <dsp:cNvPr id="0" name=""/>
        <dsp:cNvSpPr/>
      </dsp:nvSpPr>
      <dsp:spPr>
        <a:xfrm>
          <a:off x="3354437" y="2001837"/>
          <a:ext cx="0" cy="65444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C086A-07A1-49AA-A5A9-2A0B949C7E99}">
      <dsp:nvSpPr>
        <dsp:cNvPr id="0" name=""/>
        <dsp:cNvSpPr/>
      </dsp:nvSpPr>
      <dsp:spPr>
        <a:xfrm>
          <a:off x="1631553" y="1876722"/>
          <a:ext cx="96242" cy="962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BBACC-C115-48BD-9563-4AD8F5A27234}">
      <dsp:nvSpPr>
        <dsp:cNvPr id="0" name=""/>
        <dsp:cNvSpPr/>
      </dsp:nvSpPr>
      <dsp:spPr>
        <a:xfrm>
          <a:off x="3306316" y="1876722"/>
          <a:ext cx="96242" cy="962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3E2E0C-528D-4B96-B61D-1C3F44FFC164}">
      <dsp:nvSpPr>
        <dsp:cNvPr id="0" name=""/>
        <dsp:cNvSpPr/>
      </dsp:nvSpPr>
      <dsp:spPr>
        <a:xfrm>
          <a:off x="3689389" y="2067281"/>
          <a:ext cx="2679620" cy="43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3689389" y="2067281"/>
        <a:ext cx="2679620" cy="435014"/>
      </dsp:txXfrm>
    </dsp:sp>
    <dsp:sp modelId="{341D02C6-3F64-4DF2-AFB2-F620E7B389D9}">
      <dsp:nvSpPr>
        <dsp:cNvPr id="0" name=""/>
        <dsp:cNvSpPr/>
      </dsp:nvSpPr>
      <dsp:spPr>
        <a:xfrm>
          <a:off x="3555408" y="505331"/>
          <a:ext cx="2947582" cy="6880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在演示文稿中，发言人备注在你的显示器上可见，但对观众不可见。 </a:t>
          </a:r>
          <a:endParaRPr lang="zh-CN" altLang="en-US" sz="12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555408" y="505331"/>
        <a:ext cx="2947582" cy="688071"/>
      </dsp:txXfrm>
    </dsp:sp>
    <dsp:sp modelId="{733145A9-EE86-4C22-9A0B-D61094480CC8}">
      <dsp:nvSpPr>
        <dsp:cNvPr id="0" name=""/>
        <dsp:cNvSpPr/>
      </dsp:nvSpPr>
      <dsp:spPr>
        <a:xfrm>
          <a:off x="5029199" y="1193402"/>
          <a:ext cx="0" cy="65444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F60A5-1B23-4767-A7F1-0C76CBEFCF2F}">
      <dsp:nvSpPr>
        <dsp:cNvPr id="0" name=""/>
        <dsp:cNvSpPr/>
      </dsp:nvSpPr>
      <dsp:spPr>
        <a:xfrm>
          <a:off x="5364152" y="1347390"/>
          <a:ext cx="2679620" cy="43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b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5364152" y="1347390"/>
        <a:ext cx="2679620" cy="435014"/>
      </dsp:txXfrm>
    </dsp:sp>
    <dsp:sp modelId="{24AF13D8-CAD0-4821-9259-B5AD2BBD2D9A}">
      <dsp:nvSpPr>
        <dsp:cNvPr id="0" name=""/>
        <dsp:cNvSpPr/>
      </dsp:nvSpPr>
      <dsp:spPr>
        <a:xfrm>
          <a:off x="5230171" y="2656284"/>
          <a:ext cx="2947582" cy="688071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备注窗格是显示在每张幻灯片下方的方框。点击它以添加备注。 </a:t>
          </a:r>
          <a:endParaRPr lang="zh-CN" altLang="en-US" sz="12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230171" y="2656284"/>
        <a:ext cx="2947582" cy="688071"/>
      </dsp:txXfrm>
    </dsp:sp>
    <dsp:sp modelId="{826D19AB-7674-4339-AC6A-3554A3285C8F}">
      <dsp:nvSpPr>
        <dsp:cNvPr id="0" name=""/>
        <dsp:cNvSpPr/>
      </dsp:nvSpPr>
      <dsp:spPr>
        <a:xfrm>
          <a:off x="6703962" y="2001837"/>
          <a:ext cx="0" cy="65444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13766-A46C-4A38-9E06-613A95A26840}">
      <dsp:nvSpPr>
        <dsp:cNvPr id="0" name=""/>
        <dsp:cNvSpPr/>
      </dsp:nvSpPr>
      <dsp:spPr>
        <a:xfrm>
          <a:off x="4981078" y="1876722"/>
          <a:ext cx="96242" cy="962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27ABF-0709-40F4-9DAE-D680F9F11751}">
      <dsp:nvSpPr>
        <dsp:cNvPr id="0" name=""/>
        <dsp:cNvSpPr/>
      </dsp:nvSpPr>
      <dsp:spPr>
        <a:xfrm>
          <a:off x="6655841" y="1876722"/>
          <a:ext cx="96242" cy="962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10BE5-37F4-425C-A9B7-BB5BB0CFC24E}">
      <dsp:nvSpPr>
        <dsp:cNvPr id="0" name=""/>
        <dsp:cNvSpPr/>
      </dsp:nvSpPr>
      <dsp:spPr>
        <a:xfrm>
          <a:off x="7038915" y="2067281"/>
          <a:ext cx="2679620" cy="435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1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zh-CN" altLang="en-US" sz="2000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标题</a:t>
          </a:r>
        </a:p>
      </dsp:txBody>
      <dsp:txXfrm>
        <a:off x="7038915" y="2067281"/>
        <a:ext cx="2679620" cy="435014"/>
      </dsp:txXfrm>
    </dsp:sp>
    <dsp:sp modelId="{F8CBB33A-901D-4476-BB4D-3BBA0095A6AF}">
      <dsp:nvSpPr>
        <dsp:cNvPr id="0" name=""/>
        <dsp:cNvSpPr/>
      </dsp:nvSpPr>
      <dsp:spPr>
        <a:xfrm>
          <a:off x="6904934" y="270380"/>
          <a:ext cx="2947582" cy="923022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rtlCol="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如果看不到备注窗格或它已完全最小化，请在 </a:t>
          </a:r>
          <a:r>
            <a:rPr lang="en-US" altLang="zh-CN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PowerPoint </a:t>
          </a:r>
          <a:r>
            <a:rPr lang="zh-CN" altLang="en-US" sz="1200" b="0" i="0" u="none" kern="1200" noProof="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窗口底部的任务栏上单击“备注”。 </a:t>
          </a:r>
          <a:endParaRPr lang="zh-CN" altLang="en-US" sz="1200" kern="1200" noProof="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904934" y="270380"/>
        <a:ext cx="2947582" cy="923022"/>
      </dsp:txXfrm>
    </dsp:sp>
    <dsp:sp modelId="{8677116F-B78F-436F-B7FA-3681FDB781CA}">
      <dsp:nvSpPr>
        <dsp:cNvPr id="0" name=""/>
        <dsp:cNvSpPr/>
      </dsp:nvSpPr>
      <dsp:spPr>
        <a:xfrm>
          <a:off x="8378725" y="1193402"/>
          <a:ext cx="0" cy="654446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5AF550-DC6B-424A-B700-8C6432E1A3FF}">
      <dsp:nvSpPr>
        <dsp:cNvPr id="0" name=""/>
        <dsp:cNvSpPr/>
      </dsp:nvSpPr>
      <dsp:spPr>
        <a:xfrm>
          <a:off x="8330604" y="1876722"/>
          <a:ext cx="96242" cy="96242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7/3/layout/HorizontalPathTimeline">
  <dgm:title val="水平路径日程表"/>
  <dgm:desc val="用于按时间顺序显示事件列表。说明显示在矩形形状中，而日期显示在时间线上圆点附近。该 SmartArt 非常适合显示采用短日期格式的大量文本。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 refType="h" fact="0.04"/>
      <dgm:constr type="ctrY" for="ch" forName="divider" refType="h" fact="0.5"/>
      <dgm:constr type="l" for="ch" forName="divider"/>
      <dgm:constr type="w" for="ch" forName="nodes" refType="w"/>
      <dgm:constr type="h" for="ch" forName="nodes" refType="h"/>
    </dgm:constrLst>
    <dgm:layoutNode name="divider" styleLbl="node1">
      <dgm:alg type="sp"/>
      <dgm:shape xmlns:r="http://schemas.openxmlformats.org/officeDocument/2006/relationships" type="rect" r:blip="" zOrderOff="2">
        <dgm:adjLst/>
      </dgm:shap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hoose name="constrBasedOnChildrenCount">
        <dgm:if name="constrForTwoChildren" axis="ch" ptType="node" func="cnt" op="lte" val="2">
          <dgm:constrLst>
            <dgm:constr type="primFontSz" for="des" forName="L1TextContainer" val="20"/>
            <dgm:constr type="primFontSz" for="des" forName="L2TextContainer" refType="primFontSz" refFor="des" refForName="L1TextContainer" op="equ" fact="0.7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0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if>
        <dgm:else name="constrForRest">
          <dgm:constrLst>
            <dgm:constr type="primFontSz" for="des" forName="L1TextContainer" val="20"/>
            <dgm:constr type="primFontSz" for="des" forName="L2TextContainer" refType="primFontSz" refFor="des" refForName="L1TextContainer" op="equ" fact="0.75"/>
            <dgm:constr type="w" for="ch" forName="composite" refType="w"/>
            <dgm:constr type="h" for="ch" forName="composite" refType="h"/>
            <dgm:constr type="w" for="ch" forName="spaceBetweenRectangles" refType="w" refFor="ch" refForName="composite" fact="-0.5"/>
            <dgm:constr type="w" for="ch" ptType="sibTrans" op="equ"/>
            <dgm:constr type="primFontSz" for="des" forName="L1TextContainer" op="equ"/>
            <dgm:constr type="primFontSz" for="des" forName="L2TextContainer" op="equ"/>
          </dgm:constrLst>
        </dgm:else>
      </dgm:choose>
      <dgm:forEach name="nodesForEach" axis="ch" ptType="node">
        <dgm:layoutNode name="composite">
          <dgm:alg type="composite"/>
          <dgm:shape xmlns:r="http://schemas.openxmlformats.org/officeDocument/2006/relationships" r:blip="">
            <dgm:adjLst/>
          </dgm:shape>
          <dgm:choose name="CaseForPlacingNodesAboveAndBelowDivider">
            <dgm:if name="CaseForPlacingNodeAboveDivider" axis="self" ptType="node" func="posOdd" op="equ" val="1">
              <dgm:constrLst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537"/>
                <dgm:constr type="h" for="ch" forName="L1TextContainer" refType="h" fact="0.113"/>
                <dgm:constr type="w" for="ch" forName="L2TextContainerWrapper" refType="w" fact="0.88"/>
                <dgm:constr type="h" for="ch" forName="L2TextContainerWrapper" refType="h" fact="0.31"/>
                <dgm:constr type="b" for="ch" forName="L2TextContainerWrapper" refType="h" fact="0.31"/>
                <dgm:constr type="l" for="ch" forName="L2TextContainerWrapper" refType="w" fact="0.06"/>
                <dgm:constr type="w" for="ch" forName="ConnectLine"/>
                <dgm:constr type="l" for="ch" forName="ConnectLine" refType="w" fact="0.5"/>
                <dgm:constr type="h" for="ch" forName="ConnectLine" refType="h" fact="0.17"/>
                <dgm:constr type="t" for="ch" forName="ConnectLine" refType="h" fact="0.31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t" for="ch" forName="EmptyPlaceHolder" refType="h" fact="0.65"/>
                <dgm:constr type="h" for="ch" forName="EmptyPlaceHolder" refType="h" fact="0.35"/>
              </dgm:constrLst>
            </dgm:if>
            <dgm:else name="CaseForPlacingNodeBelowDivider">
              <dgm:constrLst>
                <dgm:constr type="w" for="ch" forName="L1TextContainer" refType="w" fact="0.8"/>
                <dgm:constr type="l" for="ch" forName="L1TextContainer" refType="w" fact="0.1"/>
                <dgm:constr type="t" for="ch" forName="L1TextContainer" refType="h" fact="0.35"/>
                <dgm:constr type="h" for="ch" forName="L1TextContainer" refType="h" fact="0.113"/>
                <dgm:constr type="w" for="ch" forName="L2TextContainerWrapper" refType="w" fact="0.88"/>
                <dgm:constr type="h" for="ch" forName="L2TextContainerWrapper" refType="h" fact="0.31"/>
                <dgm:constr type="t" for="ch" forName="L2TextContainerWrapper" refType="h" fact="0.69"/>
                <dgm:constr type="l" for="ch" forName="L2TextContainerWrapper" refType="w" fact="0.06"/>
                <dgm:constr type="w" for="ch" forName="ConnectLine"/>
                <dgm:constr type="l" for="ch" forName="ConnectLine" refType="w" fact="0.5"/>
                <dgm:constr type="h" for="ch" forName="ConnectLine" refType="h" fact="0.17"/>
                <dgm:constr type="t" for="ch" forName="ConnectLine" refType="h" fact="0.52"/>
                <dgm:constr type="w" for="ch" forName="ConnectorPoint" refType="h" fact="0.025"/>
                <dgm:constr type="h" for="ch" forName="ConnectorPoint" refType="h" fact="0.025"/>
                <dgm:constr type="ctrX" for="ch" forName="ConnectorPoint" refType="w" fact="0.5"/>
                <dgm:constr type="ctrY" for="ch" forName="ConnectorPoint" refType="h" fact="0.5"/>
                <dgm:constr type="w" for="ch" forName="EmptyPlaceHolder" refType="w"/>
                <dgm:constr type="h" for="ch" forName="EmptyPlaceHolder" refType="h" fact="0.35"/>
                <dgm:constr type="t" for="ch" forName="EmptyPlaceHolder" refType="h" fact="0"/>
              </dgm:constrLst>
            </dgm:else>
          </dgm:choose>
          <dgm:layoutNode name="L1TextContainer" styleLbl="revTx">
            <dgm:varLst>
              <dgm:chMax val="1"/>
              <dgm:chPref val="1"/>
              <dgm:bulletEnabled val="1"/>
            </dgm:varLst>
            <dgm:choose name="casesForTxtDirLogic">
              <dgm:if name="Name78" axis="self" ptType="node" func="posOdd" op="equ" val="1">
                <dgm:alg type="tx">
                  <dgm:param type="txAnchorHorz" val="ctr"/>
                  <dgm:param type="txAnchorVert" val="t"/>
                  <dgm:param type="parTxLTRAlign" val="ctr"/>
                  <dgm:param type="parTxRTLAlign" val="ctr"/>
                </dgm:alg>
              </dgm:if>
              <dgm:else name="Name89">
                <dgm:alg type="tx">
                  <dgm:param type="txAnchorHorz" val="ctr"/>
                  <dgm:param type="txAnchorVert" val="b"/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4" fact="NaN" max="NaN"/>
            </dgm:ruleLst>
          </dgm:layoutNode>
          <dgm:layoutNode name="L2TextContainerWrapper" styleLbl="bgAccFollowNode1">
            <dgm:varLst>
              <dgm:chMax val="0"/>
              <dgm:chPref val="0"/>
              <dgm:bulletEnabled val="1"/>
            </dgm:varLst>
            <dgm:alg type="composite"/>
            <dgm:choose name="L2TextContainerConstr">
              <dgm:if name="CaseForPlacingL2TextContaineAboveDivider" axis="self" ptType="node" func="posOdd" op="equ" val="1">
                <dgm:constrLst>
                  <dgm:constr type="h" for="ch" forName="L2TextContainer" refType="h" fact="0.45"/>
                  <dgm:constr type="b" for="ch" forName="L2TextContainer" refType="h"/>
                  <dgm:constr type="h" for="ch" forName="FlexibleEmptyPlaceHolder" refType="h" fact="0.55"/>
                </dgm:constrLst>
              </dgm:if>
              <dgm:else name="CaseForPlacingL2TextContaineBelowDivider">
                <dgm:constrLst>
                  <dgm:constr type="h" for="ch" forName="L2TextContainer" refType="h" fact="0.45"/>
                  <dgm:constr type="h" for="ch" forName="FlexibleEmptyPlaceHolder" refType="h" fact="0.55"/>
                  <dgm:constr type="b" for="ch" forName="FlexibleEmptyPlaceHolder" refType="h"/>
                </dgm:constrLst>
              </dgm:else>
            </dgm:choose>
            <dgm:layoutNode name="L2TextContainer" styleLbl="bgAccFollowNode1">
              <dgm:choose name="L2TextContainerAlgo">
                <dgm:if name="L2TextContainerAlgoLTR" func="var" arg="dir" op="equ" val="norm">
                  <dgm:alg type="tx">
                    <dgm:param type="txAnchorVert" val="mid"/>
                    <dgm:param type="parTxRTLAlign" val="l"/>
                    <dgm:param type="parTxLTRAlign" val="l"/>
                    <dgm:param type="txAnchorVertCh" val="mid"/>
                    <dgm:param type="shpTxRTLAlignCh" val="l"/>
                    <dgm:param type="shpTxLTRAlignCh" val="l"/>
                  </dgm:alg>
                </dgm:if>
                <dgm:else name="L2TextContainerAlgoRTL">
                  <dgm:alg type="tx">
                    <dgm:param type="txAnchorVert" val="mid"/>
                    <dgm:param type="parTxRTLAlign" val="r"/>
                    <dgm:param type="parTxLTRAlign" val="r"/>
                    <dgm:param type="txAnchorVertCh" val="mid"/>
                    <dgm:param type="shpTxRTLAlignCh" val="r"/>
                    <dgm:param type="shpTxLTRAlignCh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75"/>
                <dgm:constr type="rMarg" refType="primFontSz" fact="0.75"/>
                <dgm:constr type="tMarg" refType="primFontSz" fact="0.75"/>
                <dgm:constr type="bMarg" refType="primFontSz" fact="0.75"/>
              </dgm:constrLst>
              <dgm:ruleLst>
                <dgm:rule type="h" val="INF" fact="NaN" max="NaN"/>
                <dgm:rule type="primFontSz" val="11" fact="NaN" max="NaN"/>
                <dgm:rule type="secFontSz" val="9" fact="NaN" max="NaN"/>
              </dgm:ruleLst>
            </dgm:layoutNode>
            <dgm:layoutNode name="FlexibleEmptyPlaceHolder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layoutNode name="ConnectLine" styleLbl="alignNode1" moveWith="L2TextContainer">
            <dgm:alg type="sp"/>
            <dgm:shape xmlns:r="http://schemas.openxmlformats.org/officeDocument/2006/relationships" type="line" r:blip="" zOrderOff="-1">
              <dgm:adjLst/>
              <dgm:extLst>
                <a:ext uri="{B698B0E9-8C71-41B9-8309-B3DCBF30829C}">
                  <dgm1612:spPr xmlns:dgm1612="http://schemas.microsoft.com/office/drawing/2016/12/diagram">
                    <a:ln w="6350">
                      <a:prstDash val="dash"/>
                    </a:ln>
                  </dgm1612:spPr>
                </a:ext>
              </dgm:extLst>
            </dgm:shape>
            <dgm:presOf/>
            <dgm:constrLst/>
          </dgm:layoutNode>
          <dgm:layoutNode name="ConnectorPoint" styleLbl="fgAcc1" moveWith="L2TextContainer">
            <dgm:alg type="sp"/>
            <dgm:shape xmlns:r="http://schemas.openxmlformats.org/officeDocument/2006/relationships" type="ellipse" r:blip="" zOrderOff="10">
              <dgm:adjLst/>
              <dgm:extLst>
                <a:ext uri="{B698B0E9-8C71-41B9-8309-B3DCBF30829C}">
                  <dgm1612:spPr xmlns:dgm1612="http://schemas.microsoft.com/office/drawing/2016/12/diagram">
                    <a:ln>
                      <a:noFill/>
                    </a:ln>
                  </dgm1612:spPr>
                </a:ext>
              </dgm:extLst>
            </dgm:shape>
            <dgm:presOf/>
            <dgm:constrLst/>
          </dgm:layoutNode>
          <dgm:layoutNode name="EmptyPlaceHolder">
            <dgm:alg type="sp"/>
            <dgm:shape xmlns:r="http://schemas.openxmlformats.org/officeDocument/2006/relationships" r:blip="">
              <dgm:adjLst/>
            </dgm:shape>
            <dgm:presOf/>
            <dgm:constrLst/>
          </dgm:layoutNode>
        </dgm:layoutNode>
        <dgm:forEach name="Name28" axis="followSib" ptType="sibTrans" cnt="1">
          <dgm:layoutNode name="spaceBetweenRectangle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BF03B4C-7222-461B-BA71-2B563A4495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6015D50-859B-4A21-BBA7-D227472F194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B8E5CBA-4313-4DAF-82B6-9C00AF6674C3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2021/6/25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414EAD1-5CAB-421B-B5BB-2FAE33EA58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83925FF-73DD-4112-9C15-8EAFF2E8C9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71AD-4225-439B-B0AF-FF523CEDEDCF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60384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86CEFD1A-C8C4-4EE1-8BBE-8886BD90FAEC}" type="datetime1">
              <a:rPr lang="zh-CN" altLang="en-US" noProof="0" smtClean="0"/>
              <a:t>2021/6/25</a:t>
            </a:fld>
            <a:endParaRPr lang="zh-CN" altLang="en-US" noProof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noProof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F9553C36-AE66-42A1-BA56-51FF7F8C862C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9463865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012.xml.rels>&#65279;<?xml version="1.0" encoding="utf-8"?><Relationships xmlns="http://schemas.openxmlformats.org/package/2006/relationships"><Relationship Type="http://schemas.openxmlformats.org/officeDocument/2006/relationships/slide" Target="/ppt/slides/slide1012.xml" Id="rId2" /><Relationship Type="http://schemas.openxmlformats.org/officeDocument/2006/relationships/notesMaster" Target="/ppt/notesMasters/notesMaster11.xml" Id="rId1" /></Relationships>
</file>

<file path=ppt/notesSlides/_rels/notesSlide119.xml.rels>&#65279;<?xml version="1.0" encoding="utf-8"?><Relationships xmlns="http://schemas.openxmlformats.org/package/2006/relationships"><Relationship Type="http://schemas.openxmlformats.org/officeDocument/2006/relationships/slide" Target="/ppt/slides/slide119.xml" Id="rId2" /><Relationship Type="http://schemas.openxmlformats.org/officeDocument/2006/relationships/notesMaster" Target="/ppt/notesMasters/notesMaster11.xml" Id="rId1" /></Relationships>
</file>

<file path=ppt/notesSlides/_rels/notesSlide125.xml.rels>&#65279;<?xml version="1.0" encoding="utf-8"?><Relationships xmlns="http://schemas.openxmlformats.org/package/2006/relationships"><Relationship Type="http://schemas.openxmlformats.org/officeDocument/2006/relationships/slide" Target="/ppt/slides/slide125.xml" Id="rId2" /><Relationship Type="http://schemas.openxmlformats.org/officeDocument/2006/relationships/notesMaster" Target="/ppt/notesMasters/notesMaster11.xml" Id="rId1" /></Relationships>
</file>

<file path=ppt/notesSlides/_rels/notesSlide18.xml.rels>&#65279;<?xml version="1.0" encoding="utf-8"?><Relationships xmlns="http://schemas.openxmlformats.org/package/2006/relationships"><Relationship Type="http://schemas.openxmlformats.org/officeDocument/2006/relationships/slide" Target="/ppt/slides/slide18.xml" Id="rId2" /><Relationship Type="http://schemas.openxmlformats.org/officeDocument/2006/relationships/notesMaster" Target="/ppt/notesMasters/notesMaster11.xml" Id="rId1" /></Relationships>
</file>

<file path=ppt/notesSlides/_rels/notesSlide26.xml.rels>&#65279;<?xml version="1.0" encoding="utf-8"?><Relationships xmlns="http://schemas.openxmlformats.org/package/2006/relationships"><Relationship Type="http://schemas.openxmlformats.org/officeDocument/2006/relationships/slide" Target="/ppt/slides/slide26.xml" Id="rId2" /><Relationship Type="http://schemas.openxmlformats.org/officeDocument/2006/relationships/notesMaster" Target="/ppt/notesMasters/notesMaster11.xml" Id="rId1" /></Relationships>
</file>

<file path=ppt/notesSlides/_rels/notesSlide33.xml.rels>&#65279;<?xml version="1.0" encoding="utf-8"?><Relationships xmlns="http://schemas.openxmlformats.org/package/2006/relationships"><Relationship Type="http://schemas.openxmlformats.org/officeDocument/2006/relationships/slide" Target="/ppt/slides/slide33.xml" Id="rId2" /><Relationship Type="http://schemas.openxmlformats.org/officeDocument/2006/relationships/notesMaster" Target="/ppt/notesMasters/notesMaster11.xml" Id="rId1" /></Relationships>
</file>

<file path=ppt/notesSlides/_rels/notesSlide41.xml.rels>&#65279;<?xml version="1.0" encoding="utf-8"?><Relationships xmlns="http://schemas.openxmlformats.org/package/2006/relationships"><Relationship Type="http://schemas.openxmlformats.org/officeDocument/2006/relationships/slide" Target="/ppt/slides/slide41.xml" Id="rId2" /><Relationship Type="http://schemas.openxmlformats.org/officeDocument/2006/relationships/notesMaster" Target="/ppt/notesMasters/notesMaster11.xml" Id="rId1" /></Relationships>
</file>

<file path=ppt/notesSlides/_rels/notesSlide511.xml.rels>&#65279;<?xml version="1.0" encoding="utf-8"?><Relationships xmlns="http://schemas.openxmlformats.org/package/2006/relationships"><Relationship Type="http://schemas.openxmlformats.org/officeDocument/2006/relationships/slide" Target="/ppt/slides/slide511.xml" Id="rId2" /><Relationship Type="http://schemas.openxmlformats.org/officeDocument/2006/relationships/notesMaster" Target="/ppt/notesMasters/notesMaster11.xml" Id="rId1" /></Relationships>
</file>

<file path=ppt/notesSlides/_rels/notesSlide610.xml.rels>&#65279;<?xml version="1.0" encoding="utf-8"?><Relationships xmlns="http://schemas.openxmlformats.org/package/2006/relationships"><Relationship Type="http://schemas.openxmlformats.org/officeDocument/2006/relationships/slide" Target="/ppt/slides/slide610.xml" Id="rId2" /><Relationship Type="http://schemas.openxmlformats.org/officeDocument/2006/relationships/notesMaster" Target="/ppt/notesMasters/notesMaster11.xml" Id="rId1" /></Relationships>
</file>

<file path=ppt/notesSlides/_rels/notesSlide77.xml.rels>&#65279;<?xml version="1.0" encoding="utf-8"?><Relationships xmlns="http://schemas.openxmlformats.org/package/2006/relationships"><Relationship Type="http://schemas.openxmlformats.org/officeDocument/2006/relationships/slide" Target="/ppt/slides/slide77.xml" Id="rId2" /><Relationship Type="http://schemas.openxmlformats.org/officeDocument/2006/relationships/notesMaster" Target="/ppt/notesMasters/notesMaster11.xml" Id="rId1" /></Relationships>
</file>

<file path=ppt/notesSlides/_rels/notesSlide84.xml.rels>&#65279;<?xml version="1.0" encoding="utf-8"?><Relationships xmlns="http://schemas.openxmlformats.org/package/2006/relationships"><Relationship Type="http://schemas.openxmlformats.org/officeDocument/2006/relationships/slide" Target="/ppt/slides/slide84.xml" Id="rId2" /><Relationship Type="http://schemas.openxmlformats.org/officeDocument/2006/relationships/notesMaster" Target="/ppt/notesMasters/notesMaster11.xml" Id="rId1" /></Relationships>
</file>

<file path=ppt/notesSlides/_rels/notesSlide92.xml.rels>&#65279;<?xml version="1.0" encoding="utf-8"?><Relationships xmlns="http://schemas.openxmlformats.org/package/2006/relationships"><Relationship Type="http://schemas.openxmlformats.org/officeDocument/2006/relationships/slide" Target="/ppt/slides/slide92.xml" Id="rId2" /><Relationship Type="http://schemas.openxmlformats.org/officeDocument/2006/relationships/notesMaster" Target="/ppt/notesMasters/notesMaster11.xml" Id="rId1" /></Relationships>
</file>

<file path=ppt/notesSlides/notesSlide10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10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7210388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6593299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553C36-AE66-42A1-BA56-51FF7F8C862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16262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82862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E97784-7039-4228-BFF4-3B8CC884FDBE}" type="slidenum">
              <a:rPr kumimoji="0" lang="en-US" altLang="zh-CN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1171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553C36-AE66-42A1-BA56-51FF7F8C862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18068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2775455"/>
      </p:ext>
    </p:extLst>
  </p:cSld>
  <p:clrMapOvr>
    <a:masterClrMapping/>
  </p:clrMapOvr>
</p:notes>
</file>

<file path=ppt/notesSlides/notesSlide5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1947836"/>
      </p:ext>
    </p:extLst>
  </p:cSld>
  <p:clrMapOvr>
    <a:masterClrMapping/>
  </p:clrMapOvr>
</p:notes>
</file>

<file path=ppt/notesSlides/notesSlide6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412876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0880325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1887612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553C36-AE66-42A1-BA56-51FF7F8C862C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7825327"/>
      </p:ext>
    </p:extLst>
  </p:cSld>
  <p:clrMapOvr>
    <a:masterClrMapping/>
  </p:clrMapOvr>
</p:notes>
</file>

<file path=ppt/slideLayouts/_rels/slideLayout10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示例页脚文本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98904405"/>
      </p:ext>
    </p:extLst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示例页脚文本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056492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3053588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3053588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69206" y="2074334"/>
            <a:ext cx="3053588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69206" y="2792471"/>
            <a:ext cx="3053588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10" name="文本占位符 4">
            <a:extLst>
              <a:ext uri="{FF2B5EF4-FFF2-40B4-BE49-F238E27FC236}">
                <a16:creationId xmlns:a16="http://schemas.microsoft.com/office/drawing/2014/main" id="{A6D68D58-C9C7-41A5-9F66-57C5771B39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8564" y="2073651"/>
            <a:ext cx="3053588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F3692324-6EEB-4C0A-BF90-7A27FBF6D7B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8564" y="2791788"/>
            <a:ext cx="3053588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示例页脚文本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en-US" altLang="zh-CN" noProof="0" smtClean="0"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7276263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94A09A9-5501-47C1-A89A-A340965A2BE2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838437629"/>
      </p:ext>
    </p:extLst>
  </p:cSld>
  <p:clrMapOvr>
    <a:masterClrMapping/>
  </p:clrMapOvr>
</p:sldLayout>
</file>

<file path=ppt/slideLayouts/slideLayout1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94A09A9-5501-47C1-A89A-A340965A2BE2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692177747"/>
      </p:ext>
    </p:extLst>
  </p:cSld>
  <p:clrMapOvr>
    <a:masterClrMapping/>
  </p:clrMapOvr>
</p:sldLayout>
</file>

<file path=ppt/slideLayouts/slideLayout1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长方形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长方形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 sz="14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94A09A9-5501-47C1-A89A-A340965A2BE2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64189406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长方形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单击图标以添加图片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94A09A9-5501-47C1-A89A-A340965A2BE2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  <p:sp>
        <p:nvSpPr>
          <p:cNvPr id="12" name="长方形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6332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长方形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 useBgFill="1">
        <p:nvSpPr>
          <p:cNvPr id="10" name="长方形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长方形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长方形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组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直接连接符​​(S)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​​(S)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​​(S)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单击以编辑母版副标题样式</a:t>
            </a:r>
          </a:p>
        </p:txBody>
      </p:sp>
      <p:sp>
        <p:nvSpPr>
          <p:cNvPr id="20" name="日期占位符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934653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议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A791E8DE-0B9D-43A1-8977-59BEEC2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3337" y="643464"/>
            <a:ext cx="6269159" cy="557107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1DABDA3-AA10-4304-B3C8-D5B655DE3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3631" y="1621998"/>
            <a:ext cx="5068567" cy="1301390"/>
          </a:xfrm>
        </p:spPr>
        <p:txBody>
          <a:bodyPr rtlCol="0" anchor="b"/>
          <a:lstStyle>
            <a:lvl1pPr algn="ctr"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sp>
        <p:nvSpPr>
          <p:cNvPr id="9" name="副标题 2" descr="Tag=AccentColor&#10;Flavor=Light&#10;Target=Text">
            <a:extLst>
              <a:ext uri="{FF2B5EF4-FFF2-40B4-BE49-F238E27FC236}">
                <a16:creationId xmlns:a16="http://schemas.microsoft.com/office/drawing/2014/main" id="{4CCFCCCF-0AEA-4D36-8B54-4C03F88D74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3633" y="3109652"/>
            <a:ext cx="5068567" cy="239562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>
              <a:lnSpc>
                <a:spcPct val="150000"/>
              </a:lnSpc>
            </a:pPr>
            <a:r>
              <a:rPr lang="zh-CN" altLang="en-US" noProof="0">
                <a:cs typeface="Calibri"/>
              </a:rPr>
              <a:t>主题一</a:t>
            </a:r>
          </a:p>
          <a:p>
            <a:pPr rtl="0">
              <a:lnSpc>
                <a:spcPct val="150000"/>
              </a:lnSpc>
            </a:pPr>
            <a:r>
              <a:rPr lang="zh-CN" altLang="en-US" noProof="0">
                <a:cs typeface="Calibri"/>
              </a:rPr>
              <a:t>主题二</a:t>
            </a:r>
          </a:p>
          <a:p>
            <a:pPr rtl="0">
              <a:lnSpc>
                <a:spcPct val="150000"/>
              </a:lnSpc>
            </a:pPr>
            <a:r>
              <a:rPr lang="zh-CN" altLang="en-US" noProof="0">
                <a:cs typeface="Calibri"/>
              </a:rPr>
              <a:t>主题三</a:t>
            </a:r>
          </a:p>
          <a:p>
            <a:pPr rtl="0">
              <a:lnSpc>
                <a:spcPct val="150000"/>
              </a:lnSpc>
            </a:pPr>
            <a:r>
              <a:rPr lang="zh-CN" altLang="en-US" noProof="0">
                <a:cs typeface="Calibri"/>
              </a:rPr>
              <a:t>主题四</a:t>
            </a:r>
          </a:p>
          <a:p>
            <a:pPr rtl="0"/>
            <a:endParaRPr lang="zh-CN" altLang="en-US" noProof="0">
              <a:solidFill>
                <a:schemeClr val="tx1"/>
              </a:solidFill>
            </a:endParaRPr>
          </a:p>
        </p:txBody>
      </p:sp>
      <p:sp>
        <p:nvSpPr>
          <p:cNvPr id="22" name="图片占位符 21">
            <a:extLst>
              <a:ext uri="{FF2B5EF4-FFF2-40B4-BE49-F238E27FC236}">
                <a16:creationId xmlns:a16="http://schemas.microsoft.com/office/drawing/2014/main" id="{27D11998-188A-4F5B-9931-8BA54D280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56500" y="641350"/>
            <a:ext cx="3998913" cy="2626784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4" name="图片占位符 23">
            <a:extLst>
              <a:ext uri="{FF2B5EF4-FFF2-40B4-BE49-F238E27FC236}">
                <a16:creationId xmlns:a16="http://schemas.microsoft.com/office/drawing/2014/main" id="{60F109E5-BC65-4431-A2E5-4A145EC7B3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54913" y="3606263"/>
            <a:ext cx="4000500" cy="2608269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7" name="长方形 6">
            <a:extLst>
              <a:ext uri="{FF2B5EF4-FFF2-40B4-BE49-F238E27FC236}">
                <a16:creationId xmlns:a16="http://schemas.microsoft.com/office/drawing/2014/main" id="{9C304C15-0285-4F2C-8EFE-569AD8088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6116" y="809244"/>
            <a:ext cx="5943600" cy="523951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id="{C5A88504-58DC-4D6A-A3A2-46BBE92E4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796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日期占位符 17">
            <a:extLst>
              <a:ext uri="{FF2B5EF4-FFF2-40B4-BE49-F238E27FC236}">
                <a16:creationId xmlns:a16="http://schemas.microsoft.com/office/drawing/2014/main" id="{A7F1F606-F241-4665-957D-1EA108900290}"/>
              </a:ext>
            </a:extLst>
          </p:cNvPr>
          <p:cNvSpPr txBox="1">
            <a:spLocks/>
          </p:cNvSpPr>
          <p:nvPr userDrawn="1"/>
        </p:nvSpPr>
        <p:spPr>
          <a:xfrm>
            <a:off x="3000676" y="687140"/>
            <a:ext cx="1554480" cy="5272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0">
              <a:defRPr/>
            </a:pPr>
            <a:r>
              <a:rPr lang="en-US" altLang="zh-CN" sz="1300" noProof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</a:t>
            </a:r>
          </a:p>
        </p:txBody>
      </p:sp>
      <p:grpSp>
        <p:nvGrpSpPr>
          <p:cNvPr id="3" name="组 2">
            <a:extLst>
              <a:ext uri="{FF2B5EF4-FFF2-40B4-BE49-F238E27FC236}">
                <a16:creationId xmlns:a16="http://schemas.microsoft.com/office/drawing/2014/main" id="{86EAC8BD-D27F-41DF-AA93-5F9675828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32096" y="640855"/>
            <a:ext cx="1691640" cy="645295"/>
            <a:chOff x="2932096" y="640855"/>
            <a:chExt cx="1691640" cy="645295"/>
          </a:xfrm>
        </p:grpSpPr>
        <p:cxnSp>
          <p:nvCxnSpPr>
            <p:cNvPr id="11" name="直接连接符​​(S) 10">
              <a:extLst>
                <a:ext uri="{FF2B5EF4-FFF2-40B4-BE49-F238E27FC236}">
                  <a16:creationId xmlns:a16="http://schemas.microsoft.com/office/drawing/2014/main" id="{29CEAE44-9527-4308-A77C-6C47315AD3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932096" y="640855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​​(S) 12">
              <a:extLst>
                <a:ext uri="{FF2B5EF4-FFF2-40B4-BE49-F238E27FC236}">
                  <a16:creationId xmlns:a16="http://schemas.microsoft.com/office/drawing/2014/main" id="{1BD50130-2E7D-4DC0-8382-B3958A945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4623736" y="640855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​​(S) 13">
              <a:extLst>
                <a:ext uri="{FF2B5EF4-FFF2-40B4-BE49-F238E27FC236}">
                  <a16:creationId xmlns:a16="http://schemas.microsoft.com/office/drawing/2014/main" id="{6955D961-339B-49BE-9281-3A8E81953F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2932096" y="1286150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页脚占位符 18">
            <a:extLst>
              <a:ext uri="{FF2B5EF4-FFF2-40B4-BE49-F238E27FC236}">
                <a16:creationId xmlns:a16="http://schemas.microsoft.com/office/drawing/2014/main" id="{D2BAF328-75D1-490D-BF37-96EE6C0843E2}"/>
              </a:ext>
            </a:extLst>
          </p:cNvPr>
          <p:cNvSpPr txBox="1">
            <a:spLocks/>
          </p:cNvSpPr>
          <p:nvPr userDrawn="1"/>
        </p:nvSpPr>
        <p:spPr>
          <a:xfrm>
            <a:off x="1243632" y="5641118"/>
            <a:ext cx="5068569" cy="31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0">
              <a:defRPr/>
            </a:pPr>
            <a:r>
              <a:rPr lang="zh-CN" altLang="en-US" noProof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18" name="灯片编号占位符 21">
            <a:extLst>
              <a:ext uri="{FF2B5EF4-FFF2-40B4-BE49-F238E27FC236}">
                <a16:creationId xmlns:a16="http://schemas.microsoft.com/office/drawing/2014/main" id="{5A2A2B37-48E8-4C00-91B4-63F0C7AAE23F}"/>
              </a:ext>
            </a:extLst>
          </p:cNvPr>
          <p:cNvSpPr txBox="1">
            <a:spLocks/>
          </p:cNvSpPr>
          <p:nvPr userDrawn="1"/>
        </p:nvSpPr>
        <p:spPr>
          <a:xfrm>
            <a:off x="9443794" y="6392314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rtl="0">
              <a:defRPr/>
            </a:pPr>
            <a:fld id="{70B1FE82-5036-4003-B709-0840DA750BBE}" type="slidenum">
              <a:rPr lang="en-US" altLang="zh-CN" noProof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defTabSz="914400">
                <a:defRPr/>
              </a:pPr>
              <a:t>‹#›</a:t>
            </a:fld>
            <a:endParaRPr lang="zh-CN" altLang="en-US" noProof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6324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4B7E4EF-A1BD-40F4-AB7B-04F084DD991D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74202392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团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95B0C2F6-1B8C-43CC-92A5-2D5502929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3349" y="648230"/>
            <a:ext cx="10905302" cy="199706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6983D5E-8A96-4276-9D60-66D16276D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057275"/>
            <a:ext cx="10366743" cy="123589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7" name="长方形 6">
            <a:extLst>
              <a:ext uri="{FF2B5EF4-FFF2-40B4-BE49-F238E27FC236}">
                <a16:creationId xmlns:a16="http://schemas.microsoft.com/office/drawing/2014/main" id="{FC4707CC-694D-4162-B68A-B7D9345B3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06196" y="814657"/>
            <a:ext cx="10579608" cy="1664208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/>
        </p:spPr>
      </p:sp>
      <p:sp>
        <p:nvSpPr>
          <p:cNvPr id="21" name="图片占位符 20">
            <a:extLst>
              <a:ext uri="{FF2B5EF4-FFF2-40B4-BE49-F238E27FC236}">
                <a16:creationId xmlns:a16="http://schemas.microsoft.com/office/drawing/2014/main" id="{079F8F29-0E9E-49F7-93F4-FCC8C82EE11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2884815"/>
            <a:ext cx="2279650" cy="25527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5" name="文本占位符 27">
            <a:extLst>
              <a:ext uri="{FF2B5EF4-FFF2-40B4-BE49-F238E27FC236}">
                <a16:creationId xmlns:a16="http://schemas.microsoft.com/office/drawing/2014/main" id="{9925214F-17A5-4C60-AADE-6A1BC12989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5635244"/>
            <a:ext cx="2279649" cy="350292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6" name="文本占位符 27">
            <a:extLst>
              <a:ext uri="{FF2B5EF4-FFF2-40B4-BE49-F238E27FC236}">
                <a16:creationId xmlns:a16="http://schemas.microsoft.com/office/drawing/2014/main" id="{10700E3A-7CD7-4A3D-BA94-0E5BCAC92A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599" y="5912412"/>
            <a:ext cx="227964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2" name="图片占位符 20">
            <a:extLst>
              <a:ext uri="{FF2B5EF4-FFF2-40B4-BE49-F238E27FC236}">
                <a16:creationId xmlns:a16="http://schemas.microsoft.com/office/drawing/2014/main" id="{2E6EB481-2A99-4088-95C0-0D5BAFDFF0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96066" y="2884815"/>
            <a:ext cx="2279650" cy="25527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7" name="文本占位符 27">
            <a:extLst>
              <a:ext uri="{FF2B5EF4-FFF2-40B4-BE49-F238E27FC236}">
                <a16:creationId xmlns:a16="http://schemas.microsoft.com/office/drawing/2014/main" id="{4097BC1F-331F-4D57-993D-EFBB792275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96067" y="5635244"/>
            <a:ext cx="2279649" cy="350292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8" name="文本占位符 27">
            <a:extLst>
              <a:ext uri="{FF2B5EF4-FFF2-40B4-BE49-F238E27FC236}">
                <a16:creationId xmlns:a16="http://schemas.microsoft.com/office/drawing/2014/main" id="{DCC61962-73A1-4768-8408-43E07ED2C1A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96067" y="5912412"/>
            <a:ext cx="227964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6" name="页脚占位符 4">
            <a:extLst>
              <a:ext uri="{FF2B5EF4-FFF2-40B4-BE49-F238E27FC236}">
                <a16:creationId xmlns:a16="http://schemas.microsoft.com/office/drawing/2014/main" id="{8013A142-804D-471C-B2DD-DEC1B8C58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095" y="6296388"/>
            <a:ext cx="5816600" cy="36576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23" name="图片占位符 20">
            <a:extLst>
              <a:ext uri="{FF2B5EF4-FFF2-40B4-BE49-F238E27FC236}">
                <a16:creationId xmlns:a16="http://schemas.microsoft.com/office/drawing/2014/main" id="{A231814F-4139-4547-9058-18BF9C9E883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2532" y="2884815"/>
            <a:ext cx="2279650" cy="25527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9" name="文本占位符 27">
            <a:extLst>
              <a:ext uri="{FF2B5EF4-FFF2-40B4-BE49-F238E27FC236}">
                <a16:creationId xmlns:a16="http://schemas.microsoft.com/office/drawing/2014/main" id="{A6CD17BC-BF82-4EF5-8F4B-8D615A2FD2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2535" y="5635244"/>
            <a:ext cx="2279649" cy="350292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0" name="文本占位符 27">
            <a:extLst>
              <a:ext uri="{FF2B5EF4-FFF2-40B4-BE49-F238E27FC236}">
                <a16:creationId xmlns:a16="http://schemas.microsoft.com/office/drawing/2014/main" id="{CA5F4D35-7EF1-463D-8005-F3950B6541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82535" y="5912412"/>
            <a:ext cx="227964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24" name="图片占位符 20">
            <a:extLst>
              <a:ext uri="{FF2B5EF4-FFF2-40B4-BE49-F238E27FC236}">
                <a16:creationId xmlns:a16="http://schemas.microsoft.com/office/drawing/2014/main" id="{6CDB3226-AAE1-4106-A166-12BCFA73DA1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69001" y="2884815"/>
            <a:ext cx="2279650" cy="25527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31" name="文本占位符 27">
            <a:extLst>
              <a:ext uri="{FF2B5EF4-FFF2-40B4-BE49-F238E27FC236}">
                <a16:creationId xmlns:a16="http://schemas.microsoft.com/office/drawing/2014/main" id="{C3CD8083-90C5-4685-A286-1A99E5DC31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69002" y="5635244"/>
            <a:ext cx="2279649" cy="350292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sp>
        <p:nvSpPr>
          <p:cNvPr id="32" name="文本占位符 27">
            <a:extLst>
              <a:ext uri="{FF2B5EF4-FFF2-40B4-BE49-F238E27FC236}">
                <a16:creationId xmlns:a16="http://schemas.microsoft.com/office/drawing/2014/main" id="{5FB222BC-D05B-4E76-A0DC-25657322AF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69002" y="5912412"/>
            <a:ext cx="2279649" cy="350292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400" kern="1200" dirty="0" smtClean="0">
                <a:solidFill>
                  <a:schemeClr val="tx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 rtl="0"/>
            <a:r>
              <a:rPr lang="zh-CN" altLang="en-US" noProof="0"/>
              <a:t>单击以编辑</a:t>
            </a:r>
          </a:p>
        </p:txBody>
      </p:sp>
      <p:cxnSp>
        <p:nvCxnSpPr>
          <p:cNvPr id="9" name="直接连接符​​(S) 8">
            <a:extLst>
              <a:ext uri="{FF2B5EF4-FFF2-40B4-BE49-F238E27FC236}">
                <a16:creationId xmlns:a16="http://schemas.microsoft.com/office/drawing/2014/main" id="{4D6FBB75-8D79-4225-A448-37C04F05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3192658" y="3310653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​​(S) 9">
            <a:extLst>
              <a:ext uri="{FF2B5EF4-FFF2-40B4-BE49-F238E27FC236}">
                <a16:creationId xmlns:a16="http://schemas.microsoft.com/office/drawing/2014/main" id="{D4C41CC5-2A7C-4774-98CE-C7212DFDC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079124" y="3310653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​​(S) 10">
            <a:extLst>
              <a:ext uri="{FF2B5EF4-FFF2-40B4-BE49-F238E27FC236}">
                <a16:creationId xmlns:a16="http://schemas.microsoft.com/office/drawing/2014/main" id="{A2861725-0EF3-4133-B06C-063F42B11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8965590" y="3310653"/>
            <a:ext cx="0" cy="1747157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日期占位符 3">
            <a:extLst>
              <a:ext uri="{FF2B5EF4-FFF2-40B4-BE49-F238E27FC236}">
                <a16:creationId xmlns:a16="http://schemas.microsoft.com/office/drawing/2014/main" id="{7FDBCC4A-1C49-4C93-AD45-AD78087E23D6}"/>
              </a:ext>
            </a:extLst>
          </p:cNvPr>
          <p:cNvSpPr txBox="1">
            <a:spLocks/>
          </p:cNvSpPr>
          <p:nvPr userDrawn="1"/>
        </p:nvSpPr>
        <p:spPr>
          <a:xfrm>
            <a:off x="7684497" y="6296388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US" altLang="zh-CN" noProof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</a:t>
            </a:r>
          </a:p>
        </p:txBody>
      </p:sp>
      <p:sp>
        <p:nvSpPr>
          <p:cNvPr id="37" name="幻灯片编号占位符 5">
            <a:extLst>
              <a:ext uri="{FF2B5EF4-FFF2-40B4-BE49-F238E27FC236}">
                <a16:creationId xmlns:a16="http://schemas.microsoft.com/office/drawing/2014/main" id="{5EB09A52-50AB-4593-BCB7-23D4AEC88507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10537721" y="6286556"/>
            <a:ext cx="838200" cy="36576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34B7E4EF-A1BD-40F4-AB7B-04F084DD991D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837551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4C4A46BB-9B50-4F09-9059-DA78048129D4}"/>
              </a:ext>
            </a:extLst>
          </p:cNvPr>
          <p:cNvSpPr/>
          <p:nvPr userDrawn="1"/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F26F410-6A1D-427A-8C06-A0023004F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3793" y="2735221"/>
            <a:ext cx="4775075" cy="851219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sp>
        <p:nvSpPr>
          <p:cNvPr id="7" name="长方形 6">
            <a:extLst>
              <a:ext uri="{FF2B5EF4-FFF2-40B4-BE49-F238E27FC236}">
                <a16:creationId xmlns:a16="http://schemas.microsoft.com/office/drawing/2014/main" id="{7DDF1FF2-5B9A-4BE9-AD3C-F215F0D25F7A}"/>
              </a:ext>
            </a:extLst>
          </p:cNvPr>
          <p:cNvSpPr/>
          <p:nvPr userDrawn="1"/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04FC6A22-F9EC-4E20-B9CC-F012FA8E4C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33793" y="3995988"/>
            <a:ext cx="4775075" cy="559656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>
                <a:solidFill>
                  <a:schemeClr val="tx1"/>
                </a:solidFill>
              </a:rPr>
              <a:t>副标题</a:t>
            </a:r>
          </a:p>
        </p:txBody>
      </p:sp>
      <p:sp>
        <p:nvSpPr>
          <p:cNvPr id="10" name="日期占位符 17">
            <a:extLst>
              <a:ext uri="{FF2B5EF4-FFF2-40B4-BE49-F238E27FC236}">
                <a16:creationId xmlns:a16="http://schemas.microsoft.com/office/drawing/2014/main" id="{ABF19E1F-D7E9-4D44-9873-8D8DDC338F7E}"/>
              </a:ext>
            </a:extLst>
          </p:cNvPr>
          <p:cNvSpPr txBox="1">
            <a:spLocks/>
          </p:cNvSpPr>
          <p:nvPr userDrawn="1"/>
        </p:nvSpPr>
        <p:spPr>
          <a:xfrm>
            <a:off x="7369770" y="2040249"/>
            <a:ext cx="2103120" cy="315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rtl="0">
              <a:defRPr/>
            </a:pPr>
            <a:r>
              <a:rPr lang="en-US" altLang="zh-CN" sz="1300" noProof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</a:t>
            </a:r>
          </a:p>
        </p:txBody>
      </p:sp>
      <p:sp>
        <p:nvSpPr>
          <p:cNvPr id="22" name="图片占位符 21">
            <a:extLst>
              <a:ext uri="{FF2B5EF4-FFF2-40B4-BE49-F238E27FC236}">
                <a16:creationId xmlns:a16="http://schemas.microsoft.com/office/drawing/2014/main" id="{93C72E99-B7BE-4F82-AD93-38765570DB3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5695067 w 12192000"/>
              <a:gd name="connsiteY0" fmla="*/ 1808532 h 6858000"/>
              <a:gd name="connsiteX1" fmla="*/ 5695067 w 12192000"/>
              <a:gd name="connsiteY1" fmla="*/ 5049468 h 6858000"/>
              <a:gd name="connsiteX2" fmla="*/ 11147594 w 12192000"/>
              <a:gd name="connsiteY2" fmla="*/ 5049468 h 6858000"/>
              <a:gd name="connsiteX3" fmla="*/ 11147594 w 12192000"/>
              <a:gd name="connsiteY3" fmla="*/ 180853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5695067" y="1808532"/>
                </a:moveTo>
                <a:lnTo>
                  <a:pt x="5695067" y="5049468"/>
                </a:lnTo>
                <a:lnTo>
                  <a:pt x="11147594" y="5049468"/>
                </a:lnTo>
                <a:lnTo>
                  <a:pt x="11147594" y="180853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264654244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摘要"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349982C2-1320-41E5-A31C-D8DA5C8A4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长方形 6">
            <a:extLst>
              <a:ext uri="{FF2B5EF4-FFF2-40B4-BE49-F238E27FC236}">
                <a16:creationId xmlns:a16="http://schemas.microsoft.com/office/drawing/2014/main" id="{EC563FB1-76A9-4E53-9493-2B8680D686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48" y="0"/>
            <a:ext cx="465112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innerShdw blurRad="63500" dist="31750">
              <a:prstClr val="black">
                <a:alpha val="42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9" name="长方形 8">
            <a:extLst>
              <a:ext uri="{FF2B5EF4-FFF2-40B4-BE49-F238E27FC236}">
                <a16:creationId xmlns:a16="http://schemas.microsoft.com/office/drawing/2014/main" id="{7C8F116A-4F5C-40E2-836F-919B8B939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272" y="4123592"/>
            <a:ext cx="4654296" cy="91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0" name="长方形 9">
            <a:extLst>
              <a:ext uri="{FF2B5EF4-FFF2-40B4-BE49-F238E27FC236}">
                <a16:creationId xmlns:a16="http://schemas.microsoft.com/office/drawing/2014/main" id="{2027D978-81FB-4612-81AA-B7123E0D5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4289" y="0"/>
            <a:ext cx="91440" cy="42062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3" name="长方形 12">
            <a:extLst>
              <a:ext uri="{FF2B5EF4-FFF2-40B4-BE49-F238E27FC236}">
                <a16:creationId xmlns:a16="http://schemas.microsoft.com/office/drawing/2014/main" id="{600DC717-7560-4850-A68A-A881C97F3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284289" y="2057400"/>
            <a:ext cx="2377440" cy="9144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7" name="长方形 16">
            <a:extLst>
              <a:ext uri="{FF2B5EF4-FFF2-40B4-BE49-F238E27FC236}">
                <a16:creationId xmlns:a16="http://schemas.microsoft.com/office/drawing/2014/main" id="{69F22527-F181-4C80-9977-C9894355C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14028" y="971453"/>
            <a:ext cx="5623560" cy="4910328"/>
          </a:xfrm>
          <a:prstGeom prst="rect">
            <a:avLst/>
          </a:prstGeom>
          <a:noFill/>
          <a:ln w="6350" cap="sq" cmpd="sng" algn="ctr">
            <a:solidFill>
              <a:schemeClr val="bg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6" name="长方形 15">
            <a:extLst>
              <a:ext uri="{FF2B5EF4-FFF2-40B4-BE49-F238E27FC236}">
                <a16:creationId xmlns:a16="http://schemas.microsoft.com/office/drawing/2014/main" id="{7CABAC30-6A2F-4907-8502-17DF9AEEE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48300" y="806861"/>
            <a:ext cx="5955017" cy="5239512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03C9F96-79A7-44FA-A7FE-C0675B996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1" y="1290294"/>
            <a:ext cx="5116286" cy="1371600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18" name="副标题 2">
            <a:extLst>
              <a:ext uri="{FF2B5EF4-FFF2-40B4-BE49-F238E27FC236}">
                <a16:creationId xmlns:a16="http://schemas.microsoft.com/office/drawing/2014/main" id="{D72D6334-ED49-4D79-AAC2-10DCFF6D6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7401" y="2980736"/>
            <a:ext cx="5116286" cy="2712494"/>
          </a:xfrm>
        </p:spPr>
        <p:txBody>
          <a:bodyPr rtlCol="0">
            <a:normAutofit/>
          </a:bodyPr>
          <a:lstStyle>
            <a:lvl1pPr marL="0" indent="0" algn="ctr">
              <a:buNone/>
              <a:defRPr>
                <a:solidFill>
                  <a:schemeClr val="bg1">
                    <a:lumMod val="85000"/>
                    <a:lumOff val="1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sz="1800" noProof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日期占位符 3">
            <a:extLst>
              <a:ext uri="{FF2B5EF4-FFF2-40B4-BE49-F238E27FC236}">
                <a16:creationId xmlns:a16="http://schemas.microsoft.com/office/drawing/2014/main" id="{0FE3A1CC-4DE8-4FC6-839D-CD3607B8D426}"/>
              </a:ext>
            </a:extLst>
          </p:cNvPr>
          <p:cNvSpPr txBox="1">
            <a:spLocks/>
          </p:cNvSpPr>
          <p:nvPr userDrawn="1"/>
        </p:nvSpPr>
        <p:spPr>
          <a:xfrm>
            <a:off x="7048099" y="302355"/>
            <a:ext cx="2743200" cy="3507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altLang="zh-CN" noProof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</a:t>
            </a:r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2" name="图片占位符 21">
            <a:extLst>
              <a:ext uri="{FF2B5EF4-FFF2-40B4-BE49-F238E27FC236}">
                <a16:creationId xmlns:a16="http://schemas.microsoft.com/office/drawing/2014/main" id="{C9E9A7CA-EE9C-4648-8016-1852440461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5438" y="326697"/>
            <a:ext cx="1636712" cy="3475163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6" name="图片占位符 25">
            <a:extLst>
              <a:ext uri="{FF2B5EF4-FFF2-40B4-BE49-F238E27FC236}">
                <a16:creationId xmlns:a16="http://schemas.microsoft.com/office/drawing/2014/main" id="{F4561B6B-E204-4CF0-AD12-ED21B3940F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09863" y="329773"/>
            <a:ext cx="1614487" cy="1394251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4" name="图片占位符 23">
            <a:extLst>
              <a:ext uri="{FF2B5EF4-FFF2-40B4-BE49-F238E27FC236}">
                <a16:creationId xmlns:a16="http://schemas.microsoft.com/office/drawing/2014/main" id="{B3BE441E-0CE9-4C44-8783-3A04F5929F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7163" y="2384425"/>
            <a:ext cx="1628775" cy="1423988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8" name="图片占位符 27">
            <a:extLst>
              <a:ext uri="{FF2B5EF4-FFF2-40B4-BE49-F238E27FC236}">
                <a16:creationId xmlns:a16="http://schemas.microsoft.com/office/drawing/2014/main" id="{FBAA901D-39FD-416F-B2B4-F2651AB791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5438" y="4527550"/>
            <a:ext cx="3998912" cy="200025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19" name="页脚占位符 18">
            <a:extLst>
              <a:ext uri="{FF2B5EF4-FFF2-40B4-BE49-F238E27FC236}">
                <a16:creationId xmlns:a16="http://schemas.microsoft.com/office/drawing/2014/main" id="{4C182815-90D1-446C-BC70-6AB00BED68ED}"/>
              </a:ext>
            </a:extLst>
          </p:cNvPr>
          <p:cNvSpPr txBox="1">
            <a:spLocks/>
          </p:cNvSpPr>
          <p:nvPr userDrawn="1"/>
        </p:nvSpPr>
        <p:spPr>
          <a:xfrm>
            <a:off x="5077003" y="6367925"/>
            <a:ext cx="44805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rtl="0">
              <a:defRPr/>
            </a:pPr>
            <a:r>
              <a:rPr lang="zh-CN" altLang="en-US" noProof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20" name="幻灯片编号占位符 5">
            <a:extLst>
              <a:ext uri="{FF2B5EF4-FFF2-40B4-BE49-F238E27FC236}">
                <a16:creationId xmlns:a16="http://schemas.microsoft.com/office/drawing/2014/main" id="{69BDEE55-B4D3-4542-BF01-F05A2C1FB7D6}"/>
              </a:ext>
            </a:extLst>
          </p:cNvPr>
          <p:cNvSpPr txBox="1">
            <a:spLocks/>
          </p:cNvSpPr>
          <p:nvPr userDrawn="1"/>
        </p:nvSpPr>
        <p:spPr>
          <a:xfrm>
            <a:off x="9793460" y="6367925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4FAB73BC-B049-4115-A692-8D63A059BFB8}" type="slidenum">
              <a:rPr lang="en-US" altLang="zh-CN" noProof="0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‹#›</a:t>
            </a:fld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2201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简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长方形 5">
            <a:extLst>
              <a:ext uri="{FF2B5EF4-FFF2-40B4-BE49-F238E27FC236}">
                <a16:creationId xmlns:a16="http://schemas.microsoft.com/office/drawing/2014/main" id="{75973E97-A796-4836-82F6-8A280A57BA6B}"/>
              </a:ext>
            </a:extLst>
          </p:cNvPr>
          <p:cNvSpPr/>
          <p:nvPr userDrawn="1"/>
        </p:nvSpPr>
        <p:spPr>
          <a:xfrm>
            <a:off x="5660112" y="0"/>
            <a:ext cx="6528839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CEC0DAEE-CCDB-4627-925B-879F83B1F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74166" y="610485"/>
            <a:ext cx="5103661" cy="1371600"/>
          </a:xfrm>
        </p:spPr>
        <p:txBody>
          <a:bodyPr rtlCol="0">
            <a:normAutofit/>
          </a:bodyPr>
          <a:lstStyle>
            <a:lvl1pPr>
              <a:defRPr sz="480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sp>
        <p:nvSpPr>
          <p:cNvPr id="7" name="长方形 6">
            <a:extLst>
              <a:ext uri="{FF2B5EF4-FFF2-40B4-BE49-F238E27FC236}">
                <a16:creationId xmlns:a16="http://schemas.microsoft.com/office/drawing/2014/main" id="{3B9F23A9-0519-4A39-A9F9-F965C17D58A0}"/>
              </a:ext>
            </a:extLst>
          </p:cNvPr>
          <p:cNvSpPr/>
          <p:nvPr userDrawn="1"/>
        </p:nvSpPr>
        <p:spPr>
          <a:xfrm>
            <a:off x="5981848" y="320040"/>
            <a:ext cx="5888736" cy="6217920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9" name="日期占位符 6">
            <a:extLst>
              <a:ext uri="{FF2B5EF4-FFF2-40B4-BE49-F238E27FC236}">
                <a16:creationId xmlns:a16="http://schemas.microsoft.com/office/drawing/2014/main" id="{F3EB17D9-2389-4D1F-AC98-7CC3F79840B2}"/>
              </a:ext>
            </a:extLst>
          </p:cNvPr>
          <p:cNvSpPr txBox="1">
            <a:spLocks/>
          </p:cNvSpPr>
          <p:nvPr userDrawn="1"/>
        </p:nvSpPr>
        <p:spPr>
          <a:xfrm>
            <a:off x="7554616" y="383781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en-US" altLang="zh-CN" noProof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20XX</a:t>
            </a:r>
          </a:p>
        </p:txBody>
      </p:sp>
      <p:sp>
        <p:nvSpPr>
          <p:cNvPr id="11" name="页脚占位符 7">
            <a:extLst>
              <a:ext uri="{FF2B5EF4-FFF2-40B4-BE49-F238E27FC236}">
                <a16:creationId xmlns:a16="http://schemas.microsoft.com/office/drawing/2014/main" id="{40E55EFF-7AC0-4ACD-B826-CA1E384CCF4C}"/>
              </a:ext>
            </a:extLst>
          </p:cNvPr>
          <p:cNvSpPr txBox="1">
            <a:spLocks/>
          </p:cNvSpPr>
          <p:nvPr userDrawn="1"/>
        </p:nvSpPr>
        <p:spPr>
          <a:xfrm>
            <a:off x="6303580" y="6214535"/>
            <a:ext cx="4696948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zh-CN" altLang="en-US" noProof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12" name="幻灯片编号占位符 8">
            <a:extLst>
              <a:ext uri="{FF2B5EF4-FFF2-40B4-BE49-F238E27FC236}">
                <a16:creationId xmlns:a16="http://schemas.microsoft.com/office/drawing/2014/main" id="{C6C2D606-DD47-4DA7-AF9B-9A8E401BCAFF}"/>
              </a:ext>
            </a:extLst>
          </p:cNvPr>
          <p:cNvSpPr txBox="1">
            <a:spLocks/>
          </p:cNvSpPr>
          <p:nvPr userDrawn="1"/>
        </p:nvSpPr>
        <p:spPr>
          <a:xfrm>
            <a:off x="11104451" y="6214535"/>
            <a:ext cx="605266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34B7E4EF-A1BD-40F4-AB7B-04F084DD991D}" type="slidenum">
              <a:rPr lang="en-US" altLang="zh-CN" noProof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/>
              <a:t>‹#›</a:t>
            </a:fld>
            <a:endParaRPr lang="zh-CN" altLang="en-US" noProof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5" name="图片占位符 14">
            <a:extLst>
              <a:ext uri="{FF2B5EF4-FFF2-40B4-BE49-F238E27FC236}">
                <a16:creationId xmlns:a16="http://schemas.microsoft.com/office/drawing/2014/main" id="{6623DC60-EE1A-4367-A357-5F11D94225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659438" cy="6858000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095E6F1-8633-46DB-A612-89A5079F7EF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72625" y="2108844"/>
            <a:ext cx="5103812" cy="379095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7121138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长方形 16">
            <a:extLst>
              <a:ext uri="{FF2B5EF4-FFF2-40B4-BE49-F238E27FC236}">
                <a16:creationId xmlns:a16="http://schemas.microsoft.com/office/drawing/2014/main" id="{024342A2-B2E9-4AE9-9AFD-C5F77777E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190" y="457200"/>
            <a:ext cx="11281609" cy="5943603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9" name="长方形 18">
            <a:extLst>
              <a:ext uri="{FF2B5EF4-FFF2-40B4-BE49-F238E27FC236}">
                <a16:creationId xmlns:a16="http://schemas.microsoft.com/office/drawing/2014/main" id="{C086CEFC-AE66-4E11-8B5A-880177E12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737" y="621793"/>
            <a:ext cx="6651809" cy="561441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1DABDA3-AA10-4304-B3C8-D5B655DE34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78158" y="2100942"/>
            <a:ext cx="5716339" cy="2290607"/>
          </a:xfrm>
        </p:spPr>
        <p:txBody>
          <a:bodyPr rtlCol="0" anchor="b"/>
          <a:lstStyle>
            <a:lvl1pPr algn="ctr">
              <a:defRPr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sp>
        <p:nvSpPr>
          <p:cNvPr id="23" name="长方形 22">
            <a:extLst>
              <a:ext uri="{FF2B5EF4-FFF2-40B4-BE49-F238E27FC236}">
                <a16:creationId xmlns:a16="http://schemas.microsoft.com/office/drawing/2014/main" id="{6EB1E9D9-0DDD-4554-A021-4FE50439A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023061" y="446824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日期占位符 17">
            <a:extLst>
              <a:ext uri="{FF2B5EF4-FFF2-40B4-BE49-F238E27FC236}">
                <a16:creationId xmlns:a16="http://schemas.microsoft.com/office/drawing/2014/main" id="{3B5075EC-8E09-4BB4-8C8F-6177ECD9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05941" y="493108"/>
            <a:ext cx="1554480" cy="527213"/>
          </a:xfrm>
        </p:spPr>
        <p:txBody>
          <a:bodyPr rtlCol="0"/>
          <a:lstStyle>
            <a:lvl1pPr>
              <a:defRPr baseline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algn="ctr" defTabSz="914400">
              <a:defRPr/>
            </a:pPr>
            <a:r>
              <a:rPr lang="en-US" altLang="zh-CN" sz="1300" noProof="0"/>
              <a:t>20XX</a:t>
            </a:r>
            <a:endParaRPr lang="zh-CN" altLang="en-US" sz="1300" noProof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8A8819A-9552-4858-92F8-FB441C3A4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157" y="4698173"/>
            <a:ext cx="5716339" cy="658674"/>
          </a:xfrm>
        </p:spPr>
        <p:txBody>
          <a:bodyPr rtlCol="0">
            <a:normAutofit/>
          </a:bodyPr>
          <a:lstStyle>
            <a:lvl1pPr marL="0" indent="0" algn="ctr">
              <a:buNone/>
              <a:defRPr lang="en-US" sz="2000" kern="1200" dirty="0" smtClean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+mn-cs"/>
              </a:defRPr>
            </a:lvl1pPr>
            <a:lvl2pPr marL="274320" indent="0">
              <a:buNone/>
              <a:defRPr/>
            </a:lvl2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sp>
        <p:nvSpPr>
          <p:cNvPr id="16" name="页脚占位符 18">
            <a:extLst>
              <a:ext uri="{FF2B5EF4-FFF2-40B4-BE49-F238E27FC236}">
                <a16:creationId xmlns:a16="http://schemas.microsoft.com/office/drawing/2014/main" id="{D2BAF328-75D1-490D-BF37-96EE6C0843E2}"/>
              </a:ext>
            </a:extLst>
          </p:cNvPr>
          <p:cNvSpPr txBox="1">
            <a:spLocks/>
          </p:cNvSpPr>
          <p:nvPr userDrawn="1"/>
        </p:nvSpPr>
        <p:spPr>
          <a:xfrm>
            <a:off x="1243632" y="5641118"/>
            <a:ext cx="5068569" cy="3108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 rtl="0">
              <a:defRPr/>
            </a:pPr>
            <a:r>
              <a:rPr lang="zh-CN" altLang="en-US" noProof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  <p:sp>
        <p:nvSpPr>
          <p:cNvPr id="22" name="图片占位符 21">
            <a:extLst>
              <a:ext uri="{FF2B5EF4-FFF2-40B4-BE49-F238E27FC236}">
                <a16:creationId xmlns:a16="http://schemas.microsoft.com/office/drawing/2014/main" id="{27D11998-188A-4F5B-9931-8BA54D280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19974" y="621784"/>
            <a:ext cx="1989495" cy="2843222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37" name="图片占位符 21">
            <a:extLst>
              <a:ext uri="{FF2B5EF4-FFF2-40B4-BE49-F238E27FC236}">
                <a16:creationId xmlns:a16="http://schemas.microsoft.com/office/drawing/2014/main" id="{F268C43A-0DA4-4ECC-A368-08AB69EDAE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70334" y="627380"/>
            <a:ext cx="1980056" cy="2837626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sp>
        <p:nvSpPr>
          <p:cNvPr id="24" name="图片占位符 23">
            <a:extLst>
              <a:ext uri="{FF2B5EF4-FFF2-40B4-BE49-F238E27FC236}">
                <a16:creationId xmlns:a16="http://schemas.microsoft.com/office/drawing/2014/main" id="{60F109E5-BC65-4431-A2E5-4A145EC7B3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32093" y="3636193"/>
            <a:ext cx="4123320" cy="2594427"/>
          </a:xfrm>
        </p:spPr>
        <p:txBody>
          <a:bodyPr rtlCol="0"/>
          <a:lstStyle>
            <a:lvl1pPr>
              <a:defRPr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pPr rtl="0"/>
            <a:endParaRPr lang="zh-CN" altLang="en-US" noProof="0"/>
          </a:p>
        </p:txBody>
      </p:sp>
      <p:grpSp>
        <p:nvGrpSpPr>
          <p:cNvPr id="3" name="组 2">
            <a:extLst>
              <a:ext uri="{FF2B5EF4-FFF2-40B4-BE49-F238E27FC236}">
                <a16:creationId xmlns:a16="http://schemas.microsoft.com/office/drawing/2014/main" id="{57F02ED2-9B1A-40C8-A5F7-4473CAA3C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137361" y="446823"/>
            <a:ext cx="1691640" cy="645295"/>
            <a:chOff x="3137361" y="446823"/>
            <a:chExt cx="1691640" cy="645295"/>
          </a:xfrm>
        </p:grpSpPr>
        <p:cxnSp>
          <p:nvCxnSpPr>
            <p:cNvPr id="25" name="直接连接符​​ 24">
              <a:extLst>
                <a:ext uri="{FF2B5EF4-FFF2-40B4-BE49-F238E27FC236}">
                  <a16:creationId xmlns:a16="http://schemas.microsoft.com/office/drawing/2014/main" id="{ED8AC6A1-19DE-4EAE-91E5-A9E82CEA3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137361" y="446823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​​(S) 26">
              <a:extLst>
                <a:ext uri="{FF2B5EF4-FFF2-40B4-BE49-F238E27FC236}">
                  <a16:creationId xmlns:a16="http://schemas.microsoft.com/office/drawing/2014/main" id="{29AC828E-AA99-4E2C-A30C-D8B9DFF16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4829001" y="446823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​​(S) 27">
              <a:extLst>
                <a:ext uri="{FF2B5EF4-FFF2-40B4-BE49-F238E27FC236}">
                  <a16:creationId xmlns:a16="http://schemas.microsoft.com/office/drawing/2014/main" id="{762D63C1-826F-42FC-9EC1-0320620BB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 userDrawn="1"/>
          </p:nvCxnSpPr>
          <p:spPr>
            <a:xfrm>
              <a:off x="3137361" y="1092118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灯片编号占位符 21">
            <a:extLst>
              <a:ext uri="{FF2B5EF4-FFF2-40B4-BE49-F238E27FC236}">
                <a16:creationId xmlns:a16="http://schemas.microsoft.com/office/drawing/2014/main" id="{5A2A2B37-48E8-4C00-91B4-63F0C7AAE23F}"/>
              </a:ext>
            </a:extLst>
          </p:cNvPr>
          <p:cNvSpPr txBox="1">
            <a:spLocks/>
          </p:cNvSpPr>
          <p:nvPr userDrawn="1"/>
        </p:nvSpPr>
        <p:spPr>
          <a:xfrm>
            <a:off x="9443794" y="6392314"/>
            <a:ext cx="2111881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rtl="0">
              <a:defRPr/>
            </a:pPr>
            <a:fld id="{70B1FE82-5036-4003-B709-0840DA750BBE}" type="slidenum">
              <a:rPr lang="en-US" altLang="zh-CN" noProof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defTabSz="914400">
                <a:defRPr/>
              </a:pPr>
              <a:t>‹#›</a:t>
            </a:fld>
            <a:endParaRPr lang="zh-CN" altLang="en-US" noProof="0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261181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结束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>
            <a:extLst>
              <a:ext uri="{FF2B5EF4-FFF2-40B4-BE49-F238E27FC236}">
                <a16:creationId xmlns:a16="http://schemas.microsoft.com/office/drawing/2014/main" id="{ED0543DF-8CFA-4CBD-AF23-D059985D34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37329 w 12192000"/>
              <a:gd name="connsiteY0" fmla="*/ 941695 h 6858000"/>
              <a:gd name="connsiteX1" fmla="*/ 937329 w 12192000"/>
              <a:gd name="connsiteY1" fmla="*/ 5916305 h 6858000"/>
              <a:gd name="connsiteX2" fmla="*/ 6389856 w 12192000"/>
              <a:gd name="connsiteY2" fmla="*/ 5916305 h 6858000"/>
              <a:gd name="connsiteX3" fmla="*/ 6389856 w 12192000"/>
              <a:gd name="connsiteY3" fmla="*/ 94169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37329" y="941695"/>
                </a:moveTo>
                <a:lnTo>
                  <a:pt x="937329" y="5916305"/>
                </a:lnTo>
                <a:lnTo>
                  <a:pt x="6389856" y="5916305"/>
                </a:lnTo>
                <a:lnTo>
                  <a:pt x="6389856" y="94169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pPr rtl="0"/>
            <a:endParaRPr lang="zh-CN" altLang="en-US" noProof="0"/>
          </a:p>
        </p:txBody>
      </p:sp>
      <p:sp>
        <p:nvSpPr>
          <p:cNvPr id="21" name="长方形 20">
            <a:extLst>
              <a:ext uri="{FF2B5EF4-FFF2-40B4-BE49-F238E27FC236}">
                <a16:creationId xmlns:a16="http://schemas.microsoft.com/office/drawing/2014/main" id="{A61A2AD8-D5EA-48FD-B19E-788E4D978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7329" y="941695"/>
            <a:ext cx="5452527" cy="49746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3" name="长方形 22">
            <a:extLst>
              <a:ext uri="{FF2B5EF4-FFF2-40B4-BE49-F238E27FC236}">
                <a16:creationId xmlns:a16="http://schemas.microsoft.com/office/drawing/2014/main" id="{0682D9D6-0C91-4BAA-B631-B4A597F6D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03272" y="1106424"/>
            <a:ext cx="5120640" cy="4645152"/>
          </a:xfrm>
          <a:prstGeom prst="rect">
            <a:avLst/>
          </a:prstGeom>
          <a:noFill/>
          <a:ln w="6350" cap="sq" cmpd="sng" algn="ctr">
            <a:solidFill>
              <a:schemeClr val="bg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F26F410-6A1D-427A-8C06-A0023004F5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7950" y="2197853"/>
            <a:ext cx="4633415" cy="851219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单击以编辑</a:t>
            </a:r>
          </a:p>
        </p:txBody>
      </p:sp>
      <p:sp>
        <p:nvSpPr>
          <p:cNvPr id="25" name="日期占位符 7">
            <a:extLst>
              <a:ext uri="{FF2B5EF4-FFF2-40B4-BE49-F238E27FC236}">
                <a16:creationId xmlns:a16="http://schemas.microsoft.com/office/drawing/2014/main" id="{53A572F0-78E4-4979-BD85-E9F315B0C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91992" y="1162386"/>
            <a:ext cx="2743200" cy="25603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 rtl="0"/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56F1164-CE64-4728-83B0-E5316C16DF2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57313" y="3308350"/>
            <a:ext cx="4633912" cy="2141632"/>
          </a:xfrm>
        </p:spPr>
        <p:txBody>
          <a:bodyPr rtlCol="0"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274320" indent="0" algn="ctr">
              <a:buNone/>
              <a:defRPr baseline="0">
                <a:solidFill>
                  <a:schemeClr val="bg1"/>
                </a:solidFill>
              </a:defRPr>
            </a:lvl2pPr>
            <a:lvl3pPr marL="548640" indent="0">
              <a:buNone/>
              <a:defRPr>
                <a:solidFill>
                  <a:schemeClr val="bg1"/>
                </a:solidFill>
              </a:defRPr>
            </a:lvl3pPr>
            <a:lvl4pPr marL="822960" indent="0">
              <a:buNone/>
              <a:defRPr>
                <a:solidFill>
                  <a:schemeClr val="bg1"/>
                </a:solidFill>
              </a:defRPr>
            </a:lvl4pPr>
            <a:lvl5pPr marL="109728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endParaRPr lang="zh-CN" altLang="en-US" noProof="0"/>
          </a:p>
        </p:txBody>
      </p:sp>
      <p:sp>
        <p:nvSpPr>
          <p:cNvPr id="27" name="页脚占位符 8">
            <a:extLst>
              <a:ext uri="{FF2B5EF4-FFF2-40B4-BE49-F238E27FC236}">
                <a16:creationId xmlns:a16="http://schemas.microsoft.com/office/drawing/2014/main" id="{DEA4EBDD-4088-4396-BD3F-3AB4BEFB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7950" y="5472763"/>
            <a:ext cx="4636008" cy="256032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zh-CN" altLang="en-US" noProof="0"/>
              <a:t>示例页脚文本</a:t>
            </a:r>
          </a:p>
        </p:txBody>
      </p:sp>
    </p:spTree>
    <p:extLst>
      <p:ext uri="{BB962C8B-B14F-4D97-AF65-F5344CB8AC3E}">
        <p14:creationId xmlns:p14="http://schemas.microsoft.com/office/powerpoint/2010/main" val="3848941307"/>
      </p:ext>
    </p:extLst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theme" Target="/ppt/theme/theme12.xml" Id="rId17" /><Relationship Type="http://schemas.openxmlformats.org/officeDocument/2006/relationships/slideLayout" Target="/ppt/slideLayouts/slideLayout27.xml" Id="rId2" /><Relationship Type="http://schemas.openxmlformats.org/officeDocument/2006/relationships/slideLayout" Target="/ppt/slideLayouts/slideLayout168.xml" Id="rId16" /><Relationship Type="http://schemas.openxmlformats.org/officeDocument/2006/relationships/slideLayout" Target="/ppt/slideLayouts/slideLayout19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.xml" Id="rId5" /><Relationship Type="http://schemas.openxmlformats.org/officeDocument/2006/relationships/slideLayout" Target="/ppt/slideLayouts/slideLayout1512.xml" Id="rId15" /><Relationship Type="http://schemas.openxmlformats.org/officeDocument/2006/relationships/slideLayout" Target="/ppt/slideLayouts/slideLayout1013.xml" Id="rId10" /><Relationship Type="http://schemas.openxmlformats.org/officeDocument/2006/relationships/slideLayout" Target="/ppt/slideLayouts/slideLayout414.xml" Id="rId4" /><Relationship Type="http://schemas.openxmlformats.org/officeDocument/2006/relationships/slideLayout" Target="/ppt/slideLayouts/slideLayout915.xml" Id="rId9" /><Relationship Type="http://schemas.openxmlformats.org/officeDocument/2006/relationships/slideLayout" Target="/ppt/slideLayouts/slideLayout1416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长方形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7" name="长方形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长方形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第二级</a:t>
            </a:r>
          </a:p>
          <a:p>
            <a:pPr lvl="2" rtl="0"/>
            <a:r>
              <a:rPr lang="zh-CN" altLang="en-US" noProof="0"/>
              <a:t>第三级</a:t>
            </a:r>
          </a:p>
          <a:p>
            <a:pPr lvl="3" rtl="0"/>
            <a:r>
              <a:rPr lang="zh-CN" altLang="en-US" noProof="0"/>
              <a:t>第四级</a:t>
            </a:r>
          </a:p>
          <a:p>
            <a:pPr lvl="4" rtl="0"/>
            <a:r>
              <a:rPr lang="zh-CN" altLang="en-US" noProof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en-US" altLang="zh-CN" noProof="0"/>
              <a:t>20XX</a:t>
            </a:r>
            <a:endParaRPr lang="zh-CN" altLang="en-US" noProof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r>
              <a:rPr lang="zh-CN" altLang="en-US" noProof="0"/>
              <a:t>示例页脚文本</a:t>
            </a: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294A09A9-5501-47C1-A89A-A340965A2BE2}" type="slidenum">
              <a:rPr lang="en-US" altLang="zh-CN" noProof="0" smtClean="0"/>
              <a:pPr/>
              <a:t>‹#›</a:t>
            </a:fld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34410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60" r:id="rId3"/>
    <p:sldLayoutId id="2147483676" r:id="rId4"/>
    <p:sldLayoutId id="2147483673" r:id="rId5"/>
    <p:sldLayoutId id="2147483677" r:id="rId6"/>
    <p:sldLayoutId id="2147483672" r:id="rId7"/>
    <p:sldLayoutId id="2147483675" r:id="rId8"/>
    <p:sldLayoutId id="2147483678" r:id="rId9"/>
    <p:sldLayoutId id="2147483662" r:id="rId10"/>
    <p:sldLayoutId id="2147483663" r:id="rId11"/>
    <p:sldLayoutId id="2147483670" r:id="rId12"/>
    <p:sldLayoutId id="2147483664" r:id="rId13"/>
    <p:sldLayoutId id="2147483665" r:id="rId14"/>
    <p:sldLayoutId id="2147483666" r:id="rId15"/>
    <p:sldLayoutId id="2147483667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012.xml.rels>&#65279;<?xml version="1.0" encoding="utf-8"?><Relationships xmlns="http://schemas.openxmlformats.org/package/2006/relationships"><Relationship Type="http://schemas.openxmlformats.org/officeDocument/2006/relationships/notesSlide" Target="/ppt/notesSlides/notesSlide1012.xml" Id="rId2" /><Relationship Type="http://schemas.openxmlformats.org/officeDocument/2006/relationships/slideLayout" Target="/ppt/slideLayouts/slideLayout126.xml" Id="rId1" /></Relationships>
</file>

<file path=ppt/slides/_rels/slide119.xml.rels>&#65279;<?xml version="1.0" encoding="utf-8"?><Relationships xmlns="http://schemas.openxmlformats.org/package/2006/relationships"><Relationship Type="http://schemas.openxmlformats.org/officeDocument/2006/relationships/image" Target="/ppt/media/image1311.jpeg" Id="rId3" /><Relationship Type="http://schemas.openxmlformats.org/officeDocument/2006/relationships/notesSlide" Target="/ppt/notesSlides/notesSlide119.xml" Id="rId2" /><Relationship Type="http://schemas.openxmlformats.org/officeDocument/2006/relationships/slideLayout" Target="/ppt/slideLayouts/slideLayout610.xml" Id="rId1" /><Relationship Type="http://schemas.openxmlformats.org/officeDocument/2006/relationships/image" Target="/ppt/media/image1612.jpeg" Id="rId6" /><Relationship Type="http://schemas.openxmlformats.org/officeDocument/2006/relationships/image" Target="/ppt/media/image1513.jpeg" Id="rId5" /><Relationship Type="http://schemas.openxmlformats.org/officeDocument/2006/relationships/image" Target="/ppt/media/image1414.jpeg" Id="rId4" /></Relationships>
</file>

<file path=ppt/slides/_rels/slide125.xml.rels>&#65279;<?xml version="1.0" encoding="utf-8"?><Relationships xmlns="http://schemas.openxmlformats.org/package/2006/relationships"><Relationship Type="http://schemas.openxmlformats.org/officeDocument/2006/relationships/image" Target="/ppt/media/image174.jpeg" Id="rId3" /><Relationship Type="http://schemas.openxmlformats.org/officeDocument/2006/relationships/notesSlide" Target="/ppt/notesSlides/notesSlide125.xml" Id="rId2" /><Relationship Type="http://schemas.openxmlformats.org/officeDocument/2006/relationships/slideLayout" Target="/ppt/slideLayouts/slideLayout915.xml" Id="rId1" /></Relationships>
</file>

<file path=ppt/slides/_rels/slide18.xml.rels>&#65279;<?xml version="1.0" encoding="utf-8"?><Relationships xmlns="http://schemas.openxmlformats.org/package/2006/relationships"><Relationship Type="http://schemas.openxmlformats.org/officeDocument/2006/relationships/notesSlide" Target="/ppt/notesSlides/notesSlide18.xml" Id="rId2" /><Relationship Type="http://schemas.openxmlformats.org/officeDocument/2006/relationships/slideLayout" Target="/ppt/slideLayouts/slideLayout19.xml" Id="rId1" /></Relationships>
</file>

<file path=ppt/slides/_rels/slide26.xml.rels>&#65279;<?xml version="1.0" encoding="utf-8"?><Relationships xmlns="http://schemas.openxmlformats.org/package/2006/relationships"><Relationship Type="http://schemas.openxmlformats.org/officeDocument/2006/relationships/image" Target="/ppt/media/image25.jpeg" Id="rId3" /><Relationship Type="http://schemas.openxmlformats.org/officeDocument/2006/relationships/notesSlide" Target="/ppt/notesSlides/notesSlide26.xml" Id="rId2" /><Relationship Type="http://schemas.openxmlformats.org/officeDocument/2006/relationships/slideLayout" Target="/ppt/slideLayouts/slideLayout27.xml" Id="rId1" /><Relationship Type="http://schemas.openxmlformats.org/officeDocument/2006/relationships/image" Target="/ppt/media/image36.jpeg" Id="rId4" /></Relationships>
</file>

<file path=ppt/slides/_rels/slide33.xml.rels>&#65279;<?xml version="1.0" encoding="utf-8"?><Relationships xmlns="http://schemas.openxmlformats.org/package/2006/relationships"><Relationship Type="http://schemas.openxmlformats.org/officeDocument/2006/relationships/image" Target="/ppt/media/image43.jpeg" Id="rId3" /><Relationship Type="http://schemas.openxmlformats.org/officeDocument/2006/relationships/notesSlide" Target="/ppt/notesSlides/notesSlide33.xml" Id="rId2" /><Relationship Type="http://schemas.openxmlformats.org/officeDocument/2006/relationships/slideLayout" Target="/ppt/slideLayouts/slideLayout75.xml" Id="rId1" /></Relationships>
</file>

<file path=ppt/slides/_rels/slide41.xml.rels>&#65279;<?xml version="1.0" encoding="utf-8"?><Relationships xmlns="http://schemas.openxmlformats.org/package/2006/relationships"><Relationship Type="http://schemas.openxmlformats.org/officeDocument/2006/relationships/image" Target="/ppt/media/image5.jpeg" Id="rId3" /><Relationship Type="http://schemas.openxmlformats.org/officeDocument/2006/relationships/notesSlide" Target="/ppt/notesSlides/notesSlide41.xml" Id="rId2" /><Relationship Type="http://schemas.openxmlformats.org/officeDocument/2006/relationships/slideLayout" Target="/ppt/slideLayouts/slideLayout51.xml" Id="rId1" /></Relationships>
</file>

<file path=ppt/slides/_rels/slide511.xml.rels>&#65279;<?xml version="1.0" encoding="utf-8"?><Relationships xmlns="http://schemas.openxmlformats.org/package/2006/relationships"><Relationship Type="http://schemas.openxmlformats.org/officeDocument/2006/relationships/notesSlide" Target="/ppt/notesSlides/notesSlide511.xml" Id="rId2" /><Relationship Type="http://schemas.openxmlformats.org/officeDocument/2006/relationships/slideLayout" Target="/ppt/slideLayouts/slideLayout34.xml" Id="rId1" /></Relationships>
</file>

<file path=ppt/slides/_rels/slide610.xml.rels>&#65279;<?xml version="1.0" encoding="utf-8"?><Relationships xmlns="http://schemas.openxmlformats.org/package/2006/relationships"><Relationship Type="http://schemas.openxmlformats.org/officeDocument/2006/relationships/image" Target="/ppt/media/image615.jpeg" Id="rId3" /><Relationship Type="http://schemas.openxmlformats.org/officeDocument/2006/relationships/notesSlide" Target="/ppt/notesSlides/notesSlide610.xml" Id="rId2" /><Relationship Type="http://schemas.openxmlformats.org/officeDocument/2006/relationships/slideLayout" Target="/ppt/slideLayouts/slideLayout82.xml" Id="rId1" /><Relationship Type="http://schemas.openxmlformats.org/officeDocument/2006/relationships/image" Target="/ppt/media/image816.jpeg" Id="rId5" /><Relationship Type="http://schemas.openxmlformats.org/officeDocument/2006/relationships/image" Target="/ppt/media/image717.jpeg" Id="rId4" /></Relationships>
</file>

<file path=ppt/slides/_rels/slide77.xml.rels>&#65279;<?xml version="1.0" encoding="utf-8"?><Relationships xmlns="http://schemas.openxmlformats.org/package/2006/relationships"><Relationship Type="http://schemas.openxmlformats.org/officeDocument/2006/relationships/image" Target="/ppt/media/image97.jpeg" Id="rId3" /><Relationship Type="http://schemas.openxmlformats.org/officeDocument/2006/relationships/notesSlide" Target="/ppt/notesSlides/notesSlide77.xml" Id="rId2" /><Relationship Type="http://schemas.openxmlformats.org/officeDocument/2006/relationships/slideLayout" Target="/ppt/slideLayouts/slideLayout414.xml" Id="rId1" /><Relationship Type="http://schemas.openxmlformats.org/officeDocument/2006/relationships/image" Target="/ppt/media/image128.jpeg" Id="rId6" /><Relationship Type="http://schemas.openxmlformats.org/officeDocument/2006/relationships/image" Target="/ppt/media/image119.jpeg" Id="rId5" /><Relationship Type="http://schemas.openxmlformats.org/officeDocument/2006/relationships/image" Target="/ppt/media/image1010.jpeg" Id="rId4" /></Relationships>
</file>

<file path=ppt/slides/_rels/slide84.xml.rels>&#65279;<?xml version="1.0" encoding="utf-8"?><Relationships xmlns="http://schemas.openxmlformats.org/package/2006/relationships"><Relationship Type="http://schemas.openxmlformats.org/officeDocument/2006/relationships/diagramData" Target="/ppt/diagrams/data11.xml" Id="rId3" /><Relationship Type="http://schemas.microsoft.com/office/2007/relationships/diagramDrawing" Target="/ppt/diagrams/drawing1.xml" Id="rId7" /><Relationship Type="http://schemas.openxmlformats.org/officeDocument/2006/relationships/notesSlide" Target="/ppt/notesSlides/notesSlide84.xml" Id="rId2" /><Relationship Type="http://schemas.openxmlformats.org/officeDocument/2006/relationships/slideLayout" Target="/ppt/slideLayouts/slideLayout34.xml" Id="rId1" /><Relationship Type="http://schemas.openxmlformats.org/officeDocument/2006/relationships/diagramColors" Target="/ppt/diagrams/colors11.xml" Id="rId6" /><Relationship Type="http://schemas.openxmlformats.org/officeDocument/2006/relationships/diagramQuickStyle" Target="/ppt/diagrams/quickStyle11.xml" Id="rId5" /><Relationship Type="http://schemas.openxmlformats.org/officeDocument/2006/relationships/diagramLayout" Target="/ppt/diagrams/layout11.xml" Id="rId4" /></Relationships>
</file>

<file path=ppt/slides/_rels/slide92.xml.rels>&#65279;<?xml version="1.0" encoding="utf-8"?><Relationships xmlns="http://schemas.openxmlformats.org/package/2006/relationships"><Relationship Type="http://schemas.openxmlformats.org/officeDocument/2006/relationships/notesSlide" Target="/ppt/notesSlides/notesSlide92.xml" Id="rId2" /><Relationship Type="http://schemas.openxmlformats.org/officeDocument/2006/relationships/slideLayout" Target="/ppt/slideLayouts/slideLayout1111.xml" Id="rId1" /></Relationships>
</file>

<file path=ppt/slides/slide10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F191A4-7839-4F63-B17C-7C366C594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/>
          <a:lstStyle/>
          <a:p>
            <a:pPr rtl="0"/>
            <a:r>
              <a:rPr lang="zh-CN" altLang="en-US"/>
              <a:t>其他内容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3C6BE9-5812-40D1-8504-EE2DF673B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3053588" cy="64008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</a:rPr>
              <a:t>副标题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9ED227-95A7-4B08-91FE-5E0EF0D41D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3053588" cy="3163825"/>
          </a:xfrm>
        </p:spPr>
        <p:txBody>
          <a:bodyPr rtlCol="0">
            <a:normAutofit/>
          </a:bodyPr>
          <a:lstStyle/>
          <a:p>
            <a:pPr lvl="0" rtl="0"/>
            <a:r>
              <a:rPr lang="zh-CN" altLang="en-US" dirty="0"/>
              <a:t>添加文本、图像、艺术作品和视频。 </a:t>
            </a:r>
          </a:p>
          <a:p>
            <a:pPr lvl="0" rtl="0"/>
            <a:r>
              <a:rPr lang="zh-CN" altLang="en-US" dirty="0"/>
              <a:t>添加切换效果、动画和动作。 </a:t>
            </a:r>
          </a:p>
          <a:p>
            <a:pPr lvl="0" rtl="0"/>
            <a:r>
              <a:rPr lang="zh-CN" altLang="en-US" dirty="0"/>
              <a:t>保存到 </a:t>
            </a:r>
            <a:r>
              <a:rPr lang="en-US" altLang="zh-CN" dirty="0"/>
              <a:t>OneDrive</a:t>
            </a:r>
            <a:r>
              <a:rPr lang="zh-CN" altLang="en-US" dirty="0"/>
              <a:t>，以便从计算机、平板电脑或手机访问演示文稿。 </a:t>
            </a:r>
          </a:p>
          <a:p>
            <a:pPr rtl="0"/>
            <a:endParaRPr lang="zh-CN" altLang="en-US" dirty="0"/>
          </a:p>
          <a:p>
            <a:pPr rtl="0"/>
            <a:endParaRPr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E7C1009-4A44-488C-BDFC-7D87B4106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69206" y="2074334"/>
            <a:ext cx="3053588" cy="640080"/>
          </a:xfrm>
        </p:spPr>
        <p:txBody>
          <a:bodyPr rtlCol="0"/>
          <a:lstStyle/>
          <a:p>
            <a:pPr rtl="0"/>
            <a:r>
              <a:rPr lang="zh-CN" altLang="en-US"/>
              <a:t>副标题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9C2ECAAA-1E9C-4845-8EA9-E11A76F08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69206" y="2792471"/>
            <a:ext cx="3053588" cy="3164509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 dirty="0"/>
              <a:t>打开“设计灵感”窗格以查看即时幻灯片美化。 </a:t>
            </a:r>
          </a:p>
          <a:p>
            <a:pPr rtl="0"/>
            <a:r>
              <a:rPr lang="zh-CN" altLang="en-US" dirty="0"/>
              <a:t>如果有设计灵感，将在此处显示。 </a:t>
            </a:r>
          </a:p>
          <a:p>
            <a:pPr rtl="0"/>
            <a:endParaRPr lang="zh-CN" altLang="en-US" dirty="0"/>
          </a:p>
          <a:p>
            <a:pPr rtl="0"/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53F59B4-6835-45E7-B1B4-20A8129CF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8564" y="2073651"/>
            <a:ext cx="3053588" cy="640080"/>
          </a:xfrm>
        </p:spPr>
        <p:txBody>
          <a:bodyPr rtlCol="0"/>
          <a:lstStyle/>
          <a:p>
            <a:pPr rtl="0"/>
            <a:r>
              <a:rPr lang="zh-CN" altLang="en-US"/>
              <a:t>副标题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B890E108-1332-4587-9300-0EDF780553D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8564" y="2791788"/>
            <a:ext cx="3053588" cy="3164509"/>
          </a:xfrm>
        </p:spPr>
        <p:txBody>
          <a:bodyPr rtlCol="0"/>
          <a:lstStyle/>
          <a:p>
            <a:pPr rtl="0"/>
            <a:r>
              <a:rPr lang="zh-CN" altLang="en-US" dirty="0"/>
              <a:t>此 </a:t>
            </a:r>
            <a:r>
              <a:rPr lang="en-US" altLang="zh-CN" dirty="0"/>
              <a:t>PowerPoint </a:t>
            </a:r>
            <a:r>
              <a:rPr lang="zh-CN" altLang="en-US" dirty="0"/>
              <a:t>主题使用独特的一组颜色、字体和效果来打造这些幻灯片的整体外观。 </a:t>
            </a:r>
          </a:p>
          <a:p>
            <a:pPr rtl="0"/>
            <a:r>
              <a:rPr lang="en-US" altLang="zh-CN" dirty="0"/>
              <a:t>PowerPoint </a:t>
            </a:r>
            <a:r>
              <a:rPr lang="zh-CN" altLang="en-US" dirty="0"/>
              <a:t>有大量主题，可以让你的演示文稿别具一格。 </a:t>
            </a:r>
          </a:p>
          <a:p>
            <a:pPr rtl="0"/>
            <a:endParaRPr lang="zh-CN" altLang="en-US" dirty="0"/>
          </a:p>
        </p:txBody>
      </p:sp>
      <p:sp>
        <p:nvSpPr>
          <p:cNvPr id="18" name="页脚占位符 7">
            <a:extLst>
              <a:ext uri="{FF2B5EF4-FFF2-40B4-BE49-F238E27FC236}">
                <a16:creationId xmlns:a16="http://schemas.microsoft.com/office/drawing/2014/main" id="{79E84A9F-5B22-413F-A8E1-68805D01F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035040"/>
            <a:ext cx="5816600" cy="365760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sp>
        <p:nvSpPr>
          <p:cNvPr id="19" name="幻灯片编号占位符 8">
            <a:extLst>
              <a:ext uri="{FF2B5EF4-FFF2-40B4-BE49-F238E27FC236}">
                <a16:creationId xmlns:a16="http://schemas.microsoft.com/office/drawing/2014/main" id="{387783AD-BD2D-4FA3-814C-60A9805D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035040"/>
            <a:ext cx="838200" cy="365760"/>
          </a:xfrm>
        </p:spPr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150859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>
            <a:extLst>
              <a:ext uri="{FF2B5EF4-FFF2-40B4-BE49-F238E27FC236}">
                <a16:creationId xmlns:a16="http://schemas.microsoft.com/office/drawing/2014/main" id="{5B54BBB9-EC3F-40DE-A3C5-72ADF697A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1" y="1290294"/>
            <a:ext cx="5116286" cy="1371600"/>
          </a:xfrm>
        </p:spPr>
        <p:txBody>
          <a:bodyPr rtlCol="0"/>
          <a:lstStyle/>
          <a:p>
            <a:pPr rtl="0"/>
            <a:r>
              <a:rPr lang="zh-CN" altLang="en-US"/>
              <a:t>摘要</a:t>
            </a:r>
          </a:p>
        </p:txBody>
      </p:sp>
      <p:sp>
        <p:nvSpPr>
          <p:cNvPr id="6" name="副标题 5">
            <a:extLst>
              <a:ext uri="{FF2B5EF4-FFF2-40B4-BE49-F238E27FC236}">
                <a16:creationId xmlns:a16="http://schemas.microsoft.com/office/drawing/2014/main" id="{FCC00F2F-2F9A-4287-AE30-766758F16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7401" y="2980736"/>
            <a:ext cx="5116286" cy="2712494"/>
          </a:xfrm>
        </p:spPr>
        <p:txBody>
          <a:bodyPr rtlCol="0"/>
          <a:lstStyle/>
          <a:p>
            <a:pPr rtl="0"/>
            <a:r>
              <a:rPr lang="zh-CN" altLang="en-US"/>
              <a:t>借助 </a:t>
            </a:r>
            <a:r>
              <a:rPr lang="en-US" altLang="zh-CN"/>
              <a:t>PowerPoint</a:t>
            </a:r>
            <a:r>
              <a:rPr lang="zh-CN" altLang="en-US"/>
              <a:t>，你可以创建演示文稿，并与他人共享你的作品，无论他们身处何方。在这里键入想要的文本以开始使用。还可在此模板上添加图像、艺术作品和视频。保存到 </a:t>
            </a:r>
            <a:r>
              <a:rPr lang="en-US" altLang="zh-CN"/>
              <a:t>OneDrive</a:t>
            </a:r>
            <a:r>
              <a:rPr lang="zh-CN" altLang="en-US"/>
              <a:t>，并从计算机、平板电脑或手机访问演示文稿。 </a:t>
            </a:r>
          </a:p>
        </p:txBody>
      </p:sp>
      <p:pic>
        <p:nvPicPr>
          <p:cNvPr id="17" name="图片占位符 16" descr="一个人正在挂起正在营业标记牌">
            <a:extLst>
              <a:ext uri="{FF2B5EF4-FFF2-40B4-BE49-F238E27FC236}">
                <a16:creationId xmlns:a16="http://schemas.microsoft.com/office/drawing/2014/main" id="{1662305C-7D5C-47F9-877B-466826B518A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438" y="326697"/>
            <a:ext cx="1636712" cy="3475163"/>
          </a:xfrm>
        </p:spPr>
      </p:pic>
      <p:pic>
        <p:nvPicPr>
          <p:cNvPr id="21" name="图片占位符 20" descr="一个戴着白帽子的人">
            <a:extLst>
              <a:ext uri="{FF2B5EF4-FFF2-40B4-BE49-F238E27FC236}">
                <a16:creationId xmlns:a16="http://schemas.microsoft.com/office/drawing/2014/main" id="{BE57492F-8E90-4A7C-973A-7888314D95B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09863" y="329773"/>
            <a:ext cx="1614487" cy="1394251"/>
          </a:xfrm>
        </p:spPr>
      </p:pic>
      <p:pic>
        <p:nvPicPr>
          <p:cNvPr id="25" name="图片占位符 24" descr="包含一个微笑的人的图片">
            <a:extLst>
              <a:ext uri="{FF2B5EF4-FFF2-40B4-BE49-F238E27FC236}">
                <a16:creationId xmlns:a16="http://schemas.microsoft.com/office/drawing/2014/main" id="{570508E1-6D53-4ABA-B566-1C25D08ABDD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7163" y="2384425"/>
            <a:ext cx="1628775" cy="1423988"/>
          </a:xfrm>
        </p:spPr>
      </p:pic>
      <p:pic>
        <p:nvPicPr>
          <p:cNvPr id="29" name="图片占位符 28" descr="包含很多根面包的图片">
            <a:extLst>
              <a:ext uri="{FF2B5EF4-FFF2-40B4-BE49-F238E27FC236}">
                <a16:creationId xmlns:a16="http://schemas.microsoft.com/office/drawing/2014/main" id="{CB30D8EE-713E-4D47-B52D-4F8507389AD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5438" y="4527550"/>
            <a:ext cx="3998912" cy="2000250"/>
          </a:xfrm>
        </p:spPr>
      </p:pic>
    </p:spTree>
    <p:extLst>
      <p:ext uri="{BB962C8B-B14F-4D97-AF65-F5344CB8AC3E}">
        <p14:creationId xmlns:p14="http://schemas.microsoft.com/office/powerpoint/2010/main" val="310386687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包含很多根面包的图片">
            <a:extLst>
              <a:ext uri="{FF2B5EF4-FFF2-40B4-BE49-F238E27FC236}">
                <a16:creationId xmlns:a16="http://schemas.microsoft.com/office/drawing/2014/main" id="{C297EE2C-D560-4328-9AF4-DE918075672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A112D3EB-7697-4AC8-A636-93A28AC91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50" y="2197853"/>
            <a:ext cx="4633415" cy="851219"/>
          </a:xfrm>
        </p:spPr>
        <p:txBody>
          <a:bodyPr rtlCol="0"/>
          <a:lstStyle/>
          <a:p>
            <a:pPr rtl="0"/>
            <a:r>
              <a:rPr lang="zh-CN" altLang="en-US"/>
              <a:t>谢谢</a:t>
            </a:r>
          </a:p>
        </p:txBody>
      </p:sp>
      <p:sp>
        <p:nvSpPr>
          <p:cNvPr id="22" name="内容占位符 21">
            <a:extLst>
              <a:ext uri="{FF2B5EF4-FFF2-40B4-BE49-F238E27FC236}">
                <a16:creationId xmlns:a16="http://schemas.microsoft.com/office/drawing/2014/main" id="{647C3F4A-D331-4452-B461-77995DCD073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357313" y="3308350"/>
            <a:ext cx="4633912" cy="2141632"/>
          </a:xfrm>
        </p:spPr>
        <p:txBody>
          <a:bodyPr rtlCol="0"/>
          <a:lstStyle/>
          <a:p>
            <a:pPr rtl="0"/>
            <a:r>
              <a:rPr lang="zh-CN" altLang="en-US"/>
              <a:t>演示者姓名</a:t>
            </a:r>
          </a:p>
          <a:p>
            <a:pPr rtl="0"/>
            <a:r>
              <a:rPr lang="zh-CN" altLang="en-US"/>
              <a:t>电子邮件地址</a:t>
            </a:r>
          </a:p>
          <a:p>
            <a:pPr rtl="0"/>
            <a:r>
              <a:rPr lang="zh-CN" altLang="en-US"/>
              <a:t>网站</a:t>
            </a:r>
          </a:p>
        </p:txBody>
      </p:sp>
      <p:sp>
        <p:nvSpPr>
          <p:cNvPr id="8" name="页脚占位符 8">
            <a:extLst>
              <a:ext uri="{FF2B5EF4-FFF2-40B4-BE49-F238E27FC236}">
                <a16:creationId xmlns:a16="http://schemas.microsoft.com/office/drawing/2014/main" id="{BC683C02-28E6-4E05-AE2E-4E82FB9A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7950" y="5472763"/>
            <a:ext cx="4636008" cy="256032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sp>
        <p:nvSpPr>
          <p:cNvPr id="7" name="灯片编号占位符 9">
            <a:extLst>
              <a:ext uri="{FF2B5EF4-FFF2-40B4-BE49-F238E27FC236}">
                <a16:creationId xmlns:a16="http://schemas.microsoft.com/office/drawing/2014/main" id="{5EFED041-9934-48CE-91D3-3EA5C0A470A0}"/>
              </a:ext>
            </a:extLst>
          </p:cNvPr>
          <p:cNvSpPr txBox="1">
            <a:spLocks/>
          </p:cNvSpPr>
          <p:nvPr/>
        </p:nvSpPr>
        <p:spPr>
          <a:xfrm>
            <a:off x="11058218" y="5852160"/>
            <a:ext cx="548640" cy="548640"/>
          </a:xfrm>
          <a:prstGeom prst="ellipse">
            <a:avLst/>
          </a:prstGeom>
          <a:solidFill>
            <a:schemeClr val="bg1">
              <a:lumMod val="75000"/>
              <a:lumOff val="25000"/>
            </a:schemeClr>
          </a:solidFill>
        </p:spPr>
        <p:txBody>
          <a:bodyPr lIns="18288" rIns="18288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34B7E4EF-A1BD-40F4-AB7B-04F084DD991D}" type="slidenum">
              <a:rPr lang="en-US" altLang="zh-CN" sz="1500" b="1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pPr algn="ctr"/>
              <a:t>12</a:t>
            </a:fld>
            <a:endParaRPr lang="zh-CN" altLang="en-US" sz="1500" b="1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783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rtlCol="0">
            <a:normAutofit/>
          </a:bodyPr>
          <a:lstStyle/>
          <a:p>
            <a:pPr rtl="0"/>
            <a:r>
              <a:rPr lang="zh-CN" altLang="en-US"/>
              <a:t>演示文稿标题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/>
          <a:lstStyle/>
          <a:p>
            <a:pPr rtl="0"/>
            <a:r>
              <a:rPr lang="zh-CN" altLang="en-US"/>
              <a:t>演示者姓名</a:t>
            </a:r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标题 39">
            <a:extLst>
              <a:ext uri="{FF2B5EF4-FFF2-40B4-BE49-F238E27FC236}">
                <a16:creationId xmlns:a16="http://schemas.microsoft.com/office/drawing/2014/main" id="{64E38512-4E29-43C5-8F97-DD4064477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631" y="1621998"/>
            <a:ext cx="5068567" cy="1301390"/>
          </a:xfrm>
        </p:spPr>
        <p:txBody>
          <a:bodyPr rtlCol="0"/>
          <a:lstStyle/>
          <a:p>
            <a:pPr rtl="0"/>
            <a:r>
              <a:rPr lang="zh-CN" altLang="en-US"/>
              <a:t>议程</a:t>
            </a:r>
          </a:p>
        </p:txBody>
      </p:sp>
      <p:sp>
        <p:nvSpPr>
          <p:cNvPr id="41" name="副标题 40">
            <a:extLst>
              <a:ext uri="{FF2B5EF4-FFF2-40B4-BE49-F238E27FC236}">
                <a16:creationId xmlns:a16="http://schemas.microsoft.com/office/drawing/2014/main" id="{AB0FF8CA-EE35-46AC-9CFA-C5C91CBF5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3633" y="3109652"/>
            <a:ext cx="5068567" cy="2395623"/>
          </a:xfrm>
        </p:spPr>
        <p:txBody>
          <a:bodyPr rtlCol="0"/>
          <a:lstStyle/>
          <a:p>
            <a:pPr rtl="0"/>
            <a:r>
              <a:rPr lang="zh-CN" altLang="en-US"/>
              <a:t>主题一</a:t>
            </a:r>
          </a:p>
          <a:p>
            <a:pPr rtl="0"/>
            <a:r>
              <a:rPr lang="zh-CN" altLang="en-US"/>
              <a:t>主题二</a:t>
            </a:r>
          </a:p>
          <a:p>
            <a:pPr rtl="0"/>
            <a:r>
              <a:rPr lang="zh-CN" altLang="en-US"/>
              <a:t>主题三</a:t>
            </a:r>
          </a:p>
          <a:p>
            <a:pPr rtl="0"/>
            <a:r>
              <a:rPr lang="zh-CN" altLang="en-US"/>
              <a:t>主题四</a:t>
            </a:r>
          </a:p>
        </p:txBody>
      </p:sp>
      <p:pic>
        <p:nvPicPr>
          <p:cNvPr id="45" name="图片占位符 44" descr="厨房中的人">
            <a:extLst>
              <a:ext uri="{FF2B5EF4-FFF2-40B4-BE49-F238E27FC236}">
                <a16:creationId xmlns:a16="http://schemas.microsoft.com/office/drawing/2014/main" id="{4428BA9B-19E6-4088-91A6-FABAFF3E33B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500" y="641350"/>
            <a:ext cx="3998913" cy="2626784"/>
          </a:xfrm>
        </p:spPr>
      </p:pic>
      <p:pic>
        <p:nvPicPr>
          <p:cNvPr id="47" name="图片占位符 46" descr="包含人在切食物的图片，室内">
            <a:extLst>
              <a:ext uri="{FF2B5EF4-FFF2-40B4-BE49-F238E27FC236}">
                <a16:creationId xmlns:a16="http://schemas.microsoft.com/office/drawing/2014/main" id="{4F49F736-D1F4-463D-A342-65258A30ADB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4913" y="3606263"/>
            <a:ext cx="4000500" cy="2608269"/>
          </a:xfrm>
        </p:spPr>
      </p:pic>
    </p:spTree>
    <p:extLst>
      <p:ext uri="{BB962C8B-B14F-4D97-AF65-F5344CB8AC3E}">
        <p14:creationId xmlns:p14="http://schemas.microsoft.com/office/powerpoint/2010/main" val="2130595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8C802F-C74D-41A2-8127-19D4F8EE4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166" y="610485"/>
            <a:ext cx="5103661" cy="1371600"/>
          </a:xfrm>
        </p:spPr>
        <p:txBody>
          <a:bodyPr rtlCol="0"/>
          <a:lstStyle/>
          <a:p>
            <a:pPr rtl="0"/>
            <a:r>
              <a:rPr lang="zh-CN" altLang="en-US"/>
              <a:t>简介</a:t>
            </a:r>
          </a:p>
        </p:txBody>
      </p:sp>
      <p:pic>
        <p:nvPicPr>
          <p:cNvPr id="11" name="图片占位符 10" descr="一个人站在展示着面点的显示屏前">
            <a:extLst>
              <a:ext uri="{FF2B5EF4-FFF2-40B4-BE49-F238E27FC236}">
                <a16:creationId xmlns:a16="http://schemas.microsoft.com/office/drawing/2014/main" id="{4D446641-3AA1-4C43-9E6B-09347E88B2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5659438" cy="6858000"/>
          </a:xfrm>
        </p:spPr>
      </p:pic>
      <p:sp>
        <p:nvSpPr>
          <p:cNvPr id="37" name="内容占位符 36">
            <a:extLst>
              <a:ext uri="{FF2B5EF4-FFF2-40B4-BE49-F238E27FC236}">
                <a16:creationId xmlns:a16="http://schemas.microsoft.com/office/drawing/2014/main" id="{E4A54726-4483-4264-B2EC-04C460B0BD9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72625" y="2108844"/>
            <a:ext cx="5103812" cy="3790950"/>
          </a:xfrm>
        </p:spPr>
        <p:txBody>
          <a:bodyPr rtlCol="0"/>
          <a:lstStyle/>
          <a:p>
            <a:pPr rtl="0"/>
            <a:r>
              <a:rPr lang="zh-CN" altLang="en-US"/>
              <a:t>借助 </a:t>
            </a:r>
            <a:r>
              <a:rPr lang="en-US" altLang="zh-CN"/>
              <a:t>PowerPoint</a:t>
            </a:r>
            <a:r>
              <a:rPr lang="zh-CN" altLang="en-US"/>
              <a:t>，你可以创建演示文稿，并与他人共享你的作品，无论他们身处何方。在这里键入想要的文本以开始使用。还可在此模板上添加图像、艺术作品和视频。保存到 </a:t>
            </a:r>
            <a:r>
              <a:rPr lang="en-US" altLang="zh-CN"/>
              <a:t>OneDrive</a:t>
            </a:r>
            <a:r>
              <a:rPr lang="zh-CN" altLang="en-US"/>
              <a:t>，并从计算机、平板电脑或手机访问演示文稿。 </a:t>
            </a:r>
          </a:p>
          <a:p>
            <a:pPr rt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594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948B2E-905C-4BBD-86AE-0C95C1CEF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793" y="2735221"/>
            <a:ext cx="4775075" cy="851219"/>
          </a:xfrm>
        </p:spPr>
        <p:txBody>
          <a:bodyPr rtlCol="0"/>
          <a:lstStyle/>
          <a:p>
            <a:pPr rtl="0"/>
            <a:r>
              <a:rPr lang="zh-CN" altLang="en-US"/>
              <a:t>主题一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B72A61-190D-4BDD-BA72-8E1256D51D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/>
          <a:lstStyle/>
          <a:p>
            <a:pPr rtl="0"/>
            <a:r>
              <a:rPr lang="zh-CN" altLang="en-US"/>
              <a:t>副标题</a:t>
            </a:r>
          </a:p>
        </p:txBody>
      </p:sp>
      <p:pic>
        <p:nvPicPr>
          <p:cNvPr id="10" name="图片占位符 9" descr="包含食品、面包的图片">
            <a:extLst>
              <a:ext uri="{FF2B5EF4-FFF2-40B4-BE49-F238E27FC236}">
                <a16:creationId xmlns:a16="http://schemas.microsoft.com/office/drawing/2014/main" id="{18F23310-A7EB-49C7-A934-B6B7B71D6F6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80731130"/>
      </p:ext>
    </p:extLst>
  </p:cSld>
  <p:clrMapOvr>
    <a:masterClrMapping/>
  </p:clrMapOvr>
</p:sld>
</file>

<file path=ppt/slides/slide5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/>
          <a:lstStyle/>
          <a:p>
            <a:pPr rtl="0"/>
            <a:r>
              <a:rPr lang="zh-CN" altLang="en-US"/>
              <a:t>表格</a:t>
            </a:r>
          </a:p>
        </p:txBody>
      </p:sp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403CD5FD-27C3-4342-BE41-F411CB8D6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5729887"/>
              </p:ext>
            </p:extLst>
          </p:nvPr>
        </p:nvGraphicFramePr>
        <p:xfrm>
          <a:off x="1066800" y="2103438"/>
          <a:ext cx="10058400" cy="3827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60318910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755691855"/>
                    </a:ext>
                  </a:extLst>
                </a:gridCol>
              </a:tblGrid>
              <a:tr h="765456">
                <a:tc>
                  <a:txBody>
                    <a:bodyPr/>
                    <a:lstStyle/>
                    <a:p>
                      <a:pPr algn="ctr" rtl="0" fontAlgn="base"/>
                      <a:r>
                        <a:rPr lang="zh-CN" altLang="en-US" b="1" i="0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zh-CN" altLang="en-US" b="1" i="0" noProof="0">
                          <a:solidFill>
                            <a:schemeClr val="accent6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</a:t>
                      </a:r>
                      <a:r>
                        <a:rPr lang="en-US" altLang="zh-CN" b="1" i="0" noProof="0">
                          <a:solidFill>
                            <a:schemeClr val="accent6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zh-CN" altLang="en-US" b="1" i="0" noProof="0">
                          <a:solidFill>
                            <a:schemeClr val="accent6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</a:t>
                      </a:r>
                      <a:r>
                        <a:rPr lang="en-US" altLang="zh-CN" b="1" i="0" noProof="0">
                          <a:solidFill>
                            <a:schemeClr val="accent6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zh-CN" altLang="en-US" b="1" i="0" noProof="0">
                          <a:solidFill>
                            <a:schemeClr val="accent6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</a:t>
                      </a:r>
                      <a:r>
                        <a:rPr lang="en-US" altLang="zh-CN" b="1" i="0" noProof="0">
                          <a:solidFill>
                            <a:schemeClr val="accent6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zh-CN" altLang="en-US" b="1" i="0" noProof="0">
                          <a:solidFill>
                            <a:schemeClr val="accent6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类别 </a:t>
                      </a:r>
                      <a:r>
                        <a:rPr lang="en-US" altLang="zh-CN" b="1" i="0" noProof="0">
                          <a:solidFill>
                            <a:schemeClr val="accent6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765456">
                <a:tc>
                  <a:txBody>
                    <a:bodyPr/>
                    <a:lstStyle/>
                    <a:p>
                      <a:pPr algn="ctr" rtl="0" fontAlgn="base"/>
                      <a:r>
                        <a:rPr lang="zh-CN" altLang="en-US" b="1" i="0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 </a:t>
                      </a:r>
                      <a:r>
                        <a:rPr lang="en-US" altLang="zh-CN" b="1" i="0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2.3​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5​</a:t>
                      </a:r>
                      <a:r>
                        <a:rPr lang="en-US" altLang="zh-CN" b="0" i="0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.0</a:t>
                      </a:r>
                      <a:endParaRPr lang="zh-CN" altLang="en-US" b="0" i="0" noProof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765456">
                <a:tc>
                  <a:txBody>
                    <a:bodyPr/>
                    <a:lstStyle/>
                    <a:p>
                      <a:pPr algn="ctr" rtl="0" fontAlgn="base"/>
                      <a:r>
                        <a:rPr lang="zh-CN" altLang="en-US" b="1" i="0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 </a:t>
                      </a:r>
                      <a:r>
                        <a:rPr lang="en-US" altLang="zh-CN" b="1" i="0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3.2​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5.1​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4.4​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3​</a:t>
                      </a:r>
                      <a:r>
                        <a:rPr lang="en-US" altLang="zh-CN" b="0" i="0" noProof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.0</a:t>
                      </a:r>
                      <a:endParaRPr lang="zh-CN" altLang="en-US" b="0" i="0" noProof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765456">
                <a:tc>
                  <a:txBody>
                    <a:bodyPr/>
                    <a:lstStyle/>
                    <a:p>
                      <a:pPr algn="ctr" rtl="0" fontAlgn="base"/>
                      <a:r>
                        <a:rPr lang="zh-CN" altLang="en-US" b="1" i="0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 </a:t>
                      </a:r>
                      <a:r>
                        <a:rPr lang="en-US" altLang="zh-CN" b="1" i="0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2.1​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2.5​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2.8​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765456">
                <a:tc>
                  <a:txBody>
                    <a:bodyPr/>
                    <a:lstStyle/>
                    <a:p>
                      <a:pPr algn="ctr" rtl="0" fontAlgn="base"/>
                      <a:r>
                        <a:rPr lang="zh-CN" altLang="en-US" b="1" i="0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项目 </a:t>
                      </a:r>
                      <a:r>
                        <a:rPr lang="en-US" altLang="zh-CN" b="1" i="0" noProof="0">
                          <a:solidFill>
                            <a:schemeClr val="bg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4.5​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2.2​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1.7​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altLang="zh-CN" b="0" i="0" noProof="0" dirty="0">
                          <a:solidFill>
                            <a:srgbClr val="000000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7​</a:t>
                      </a:r>
                      <a:r>
                        <a:rPr lang="en-US" altLang="zh-CN" b="0" i="0" noProof="0" dirty="0">
                          <a:solidFill>
                            <a:schemeClr val="tx1"/>
                          </a:solidFill>
                          <a:effectLst/>
                          <a:latin typeface="Microsoft YaHei UI" panose="020B0503020204020204" pitchFamily="34" charset="-122"/>
                          <a:ea typeface="Microsoft YaHei UI" panose="020B0503020204020204" pitchFamily="34" charset="-122"/>
                        </a:rPr>
                        <a:t>.0</a:t>
                      </a:r>
                      <a:endParaRPr lang="zh-CN" altLang="en-US" b="0" i="0" noProof="0" dirty="0">
                        <a:solidFill>
                          <a:srgbClr val="000000"/>
                        </a:solidFill>
                        <a:effectLst/>
                        <a:latin typeface="Microsoft YaHei UI" panose="020B0503020204020204" pitchFamily="34" charset="-122"/>
                        <a:ea typeface="Microsoft YaHei UI" panose="020B0503020204020204" pitchFamily="34" charset="-122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</a:tbl>
          </a:graphicData>
        </a:graphic>
      </p:graphicFrame>
      <p:sp>
        <p:nvSpPr>
          <p:cNvPr id="9" name="页脚占位符 7">
            <a:extLst>
              <a:ext uri="{FF2B5EF4-FFF2-40B4-BE49-F238E27FC236}">
                <a16:creationId xmlns:a16="http://schemas.microsoft.com/office/drawing/2014/main" id="{9B0E47DF-4A73-4EC9-9E3C-7037EACE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035040"/>
            <a:ext cx="5816600" cy="365760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sp>
        <p:nvSpPr>
          <p:cNvPr id="10" name="幻灯片编号占位符 8">
            <a:extLst>
              <a:ext uri="{FF2B5EF4-FFF2-40B4-BE49-F238E27FC236}">
                <a16:creationId xmlns:a16="http://schemas.microsoft.com/office/drawing/2014/main" id="{D261D5D4-8529-41C8-BD1B-592055D3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035040"/>
            <a:ext cx="838200" cy="365760"/>
          </a:xfrm>
        </p:spPr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6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91BB6B60-9DA3-430C-B84C-A52FFE5B7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158" y="2100942"/>
            <a:ext cx="5716339" cy="2290607"/>
          </a:xfrm>
        </p:spPr>
        <p:txBody>
          <a:bodyPr rtlCol="0"/>
          <a:lstStyle/>
          <a:p>
            <a:pPr rtl="0"/>
            <a:r>
              <a:rPr lang="zh-CN" altLang="en-US"/>
              <a:t>开始一件事的方式</a:t>
            </a:r>
            <a:br>
              <a:rPr lang="zh-CN" altLang="en-US"/>
            </a:br>
            <a:r>
              <a:rPr lang="zh-CN" altLang="en-US"/>
              <a:t>是不再动嘴而开始</a:t>
            </a:r>
            <a:br>
              <a:rPr lang="zh-CN" altLang="en-US"/>
            </a:br>
            <a:r>
              <a:rPr lang="zh-CN" altLang="en-US"/>
              <a:t>动手。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1899EE03-8C56-4610-97B8-669F47CC46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8157" y="4698173"/>
            <a:ext cx="5716339" cy="658674"/>
          </a:xfrm>
        </p:spPr>
        <p:txBody>
          <a:bodyPr rtlCol="0"/>
          <a:lstStyle/>
          <a:p>
            <a:pPr rtl="0"/>
            <a:r>
              <a:rPr lang="zh-CN" altLang="en-US"/>
              <a:t>华特</a:t>
            </a:r>
            <a:r>
              <a:rPr lang="en-US" altLang="zh-CN"/>
              <a:t>·</a:t>
            </a:r>
            <a:r>
              <a:rPr lang="zh-CN" altLang="en-US"/>
              <a:t>迪士尼</a:t>
            </a:r>
          </a:p>
        </p:txBody>
      </p:sp>
      <p:pic>
        <p:nvPicPr>
          <p:cNvPr id="17" name="图片占位符 16" descr="包含文字、蓝色、正在营业标记牌的图片">
            <a:extLst>
              <a:ext uri="{FF2B5EF4-FFF2-40B4-BE49-F238E27FC236}">
                <a16:creationId xmlns:a16="http://schemas.microsoft.com/office/drawing/2014/main" id="{936E703F-0B68-4D4A-9EDA-D51A3BF6BA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19974" y="621784"/>
            <a:ext cx="1989495" cy="2843222"/>
          </a:xfrm>
        </p:spPr>
      </p:pic>
      <p:pic>
        <p:nvPicPr>
          <p:cNvPr id="21" name="图片占位符 20" descr="包含一个人在室内做面包的图片">
            <a:extLst>
              <a:ext uri="{FF2B5EF4-FFF2-40B4-BE49-F238E27FC236}">
                <a16:creationId xmlns:a16="http://schemas.microsoft.com/office/drawing/2014/main" id="{2D8D552F-456C-4D1F-A816-78EB8682695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0334" y="627380"/>
            <a:ext cx="1980056" cy="2837626"/>
          </a:xfrm>
        </p:spPr>
      </p:pic>
      <p:pic>
        <p:nvPicPr>
          <p:cNvPr id="13" name="图片占位符 12" descr="包含面包棍的图片">
            <a:extLst>
              <a:ext uri="{FF2B5EF4-FFF2-40B4-BE49-F238E27FC236}">
                <a16:creationId xmlns:a16="http://schemas.microsoft.com/office/drawing/2014/main" id="{51F6EDCA-EF3A-4858-8F8C-CD888E58EE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2093" y="3636193"/>
            <a:ext cx="4123320" cy="2594427"/>
          </a:xfrm>
        </p:spPr>
      </p:pic>
    </p:spTree>
    <p:extLst>
      <p:ext uri="{BB962C8B-B14F-4D97-AF65-F5344CB8AC3E}">
        <p14:creationId xmlns:p14="http://schemas.microsoft.com/office/powerpoint/2010/main" val="148926949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903787D8-D582-46CD-8BFA-C8A65E57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628" y="1057275"/>
            <a:ext cx="10366743" cy="1235895"/>
          </a:xfrm>
        </p:spPr>
        <p:txBody>
          <a:bodyPr rtlCol="0"/>
          <a:lstStyle/>
          <a:p>
            <a:pPr rtl="0"/>
            <a:r>
              <a:rPr lang="zh-CN" altLang="en-US"/>
              <a:t>团队</a:t>
            </a:r>
          </a:p>
        </p:txBody>
      </p:sp>
      <p:pic>
        <p:nvPicPr>
          <p:cNvPr id="34" name="图片占位符 33" descr="有胡须的人">
            <a:extLst>
              <a:ext uri="{FF2B5EF4-FFF2-40B4-BE49-F238E27FC236}">
                <a16:creationId xmlns:a16="http://schemas.microsoft.com/office/drawing/2014/main" id="{70277D2B-1049-45C9-849D-405FD815130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r="139"/>
          <a:stretch/>
        </p:blipFill>
        <p:spPr>
          <a:xfrm>
            <a:off x="609600" y="2884815"/>
            <a:ext cx="2279650" cy="2552700"/>
          </a:xfrm>
        </p:spPr>
      </p:pic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6566D38-FC17-4C85-B0A3-E772FF3E926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599" y="5635244"/>
            <a:ext cx="2279649" cy="35029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姓名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6995403A-FA1C-4100-A25E-23128F2F1C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599" y="5912412"/>
            <a:ext cx="2279649" cy="350292"/>
          </a:xfrm>
        </p:spPr>
        <p:txBody>
          <a:bodyPr rtlCol="0"/>
          <a:lstStyle/>
          <a:p>
            <a:pPr rtl="0"/>
            <a:r>
              <a:rPr lang="zh-CN" altLang="en-US"/>
              <a:t>标题</a:t>
            </a:r>
          </a:p>
        </p:txBody>
      </p:sp>
      <p:pic>
        <p:nvPicPr>
          <p:cNvPr id="38" name="图片占位符 37" descr="面对镜头微笑的人">
            <a:extLst>
              <a:ext uri="{FF2B5EF4-FFF2-40B4-BE49-F238E27FC236}">
                <a16:creationId xmlns:a16="http://schemas.microsoft.com/office/drawing/2014/main" id="{501E5E9A-BF8C-4EBC-AB85-5B8AD3F5230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/>
        </p:blipFill>
        <p:spPr>
          <a:xfrm>
            <a:off x="3496066" y="2884815"/>
            <a:ext cx="2279650" cy="2552700"/>
          </a:xfr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E619CD71-B346-41DC-9629-4412452A33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96067" y="5635244"/>
            <a:ext cx="2279649" cy="35029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姓名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3DE62F7C-91D0-4D03-9228-D278628A8D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496067" y="5912412"/>
            <a:ext cx="2279649" cy="350292"/>
          </a:xfrm>
        </p:spPr>
        <p:txBody>
          <a:bodyPr rtlCol="0"/>
          <a:lstStyle/>
          <a:p>
            <a:pPr rtl="0"/>
            <a:r>
              <a:rPr lang="zh-CN" altLang="en-US"/>
              <a:t>标题</a:t>
            </a:r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F756F7AB-0795-4424-8AE3-277121F3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9095" y="6296388"/>
            <a:ext cx="5816600" cy="365760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pic>
        <p:nvPicPr>
          <p:cNvPr id="42" name="图片占位符 41" descr="面对镜头微笑的人">
            <a:extLst>
              <a:ext uri="{FF2B5EF4-FFF2-40B4-BE49-F238E27FC236}">
                <a16:creationId xmlns:a16="http://schemas.microsoft.com/office/drawing/2014/main" id="{7CF86A55-7918-4B64-97FF-6F4B4BAE2A1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/>
        </p:blipFill>
        <p:spPr>
          <a:xfrm>
            <a:off x="6382532" y="2884815"/>
            <a:ext cx="2279650" cy="2552700"/>
          </a:xfrm>
        </p:spPr>
      </p:pic>
      <p:sp>
        <p:nvSpPr>
          <p:cNvPr id="11" name="文本占位符 10">
            <a:extLst>
              <a:ext uri="{FF2B5EF4-FFF2-40B4-BE49-F238E27FC236}">
                <a16:creationId xmlns:a16="http://schemas.microsoft.com/office/drawing/2014/main" id="{0F83730F-7C80-4D5E-ABAF-F535EDC11A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382535" y="5635244"/>
            <a:ext cx="2279649" cy="35029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姓名</a:t>
            </a:r>
          </a:p>
        </p:txBody>
      </p:sp>
      <p:sp>
        <p:nvSpPr>
          <p:cNvPr id="12" name="文本占位符 11">
            <a:extLst>
              <a:ext uri="{FF2B5EF4-FFF2-40B4-BE49-F238E27FC236}">
                <a16:creationId xmlns:a16="http://schemas.microsoft.com/office/drawing/2014/main" id="{61FB5C5F-E748-4070-9E8A-CD666748640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382535" y="5912412"/>
            <a:ext cx="2279649" cy="350292"/>
          </a:xfrm>
        </p:spPr>
        <p:txBody>
          <a:bodyPr rtlCol="0"/>
          <a:lstStyle/>
          <a:p>
            <a:pPr rtl="0"/>
            <a:r>
              <a:rPr lang="zh-CN" altLang="en-US"/>
              <a:t>标题</a:t>
            </a:r>
          </a:p>
        </p:txBody>
      </p:sp>
      <p:pic>
        <p:nvPicPr>
          <p:cNvPr id="46" name="图片占位符 45" descr="一个戴眼镜的人">
            <a:extLst>
              <a:ext uri="{FF2B5EF4-FFF2-40B4-BE49-F238E27FC236}">
                <a16:creationId xmlns:a16="http://schemas.microsoft.com/office/drawing/2014/main" id="{F0C4F396-AA93-461A-8804-DFF0D6A3FB4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/>
        </p:blipFill>
        <p:spPr>
          <a:xfrm>
            <a:off x="9269001" y="2884815"/>
            <a:ext cx="2279650" cy="2552700"/>
          </a:xfrm>
        </p:spPr>
      </p:pic>
      <p:sp>
        <p:nvSpPr>
          <p:cNvPr id="13" name="文本占位符 12">
            <a:extLst>
              <a:ext uri="{FF2B5EF4-FFF2-40B4-BE49-F238E27FC236}">
                <a16:creationId xmlns:a16="http://schemas.microsoft.com/office/drawing/2014/main" id="{9DF8934D-82D5-42E3-BD32-6E02482BA1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269002" y="5635244"/>
            <a:ext cx="2279649" cy="350292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zh-CN" altLang="en-US"/>
              <a:t>姓名</a:t>
            </a:r>
          </a:p>
        </p:txBody>
      </p:sp>
      <p:sp>
        <p:nvSpPr>
          <p:cNvPr id="14" name="文本占位符 13">
            <a:extLst>
              <a:ext uri="{FF2B5EF4-FFF2-40B4-BE49-F238E27FC236}">
                <a16:creationId xmlns:a16="http://schemas.microsoft.com/office/drawing/2014/main" id="{DB4F8F82-4848-447A-9FEA-B17012E3C8E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269002" y="5912412"/>
            <a:ext cx="2279649" cy="350292"/>
          </a:xfrm>
        </p:spPr>
        <p:txBody>
          <a:bodyPr rtlCol="0"/>
          <a:lstStyle/>
          <a:p>
            <a:pPr rtl="0"/>
            <a:r>
              <a:rPr lang="zh-CN" altLang="en-US"/>
              <a:t>标题</a:t>
            </a:r>
          </a:p>
        </p:txBody>
      </p:sp>
      <p:sp>
        <p:nvSpPr>
          <p:cNvPr id="87" name="灯片编号占位符 86">
            <a:extLst>
              <a:ext uri="{FF2B5EF4-FFF2-40B4-BE49-F238E27FC236}">
                <a16:creationId xmlns:a16="http://schemas.microsoft.com/office/drawing/2014/main" id="{871DD0FC-2169-4394-BAEB-254D054A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7721" y="6286556"/>
            <a:ext cx="838200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altLang="zh-CN" smtClean="0"/>
              <a:pPr/>
              <a:t>7</a:t>
            </a:fld>
            <a:endParaRPr lang="zh-CN" altLang="en-US"/>
          </a:p>
        </p:txBody>
      </p:sp>
      <p:sp>
        <p:nvSpPr>
          <p:cNvPr id="23" name="页脚占位符 18">
            <a:extLst>
              <a:ext uri="{FF2B5EF4-FFF2-40B4-BE49-F238E27FC236}">
                <a16:creationId xmlns:a16="http://schemas.microsoft.com/office/drawing/2014/main" id="{65FD43A6-B5A5-4D82-BCD8-80F65576245D}"/>
              </a:ext>
            </a:extLst>
          </p:cNvPr>
          <p:cNvSpPr txBox="1">
            <a:spLocks/>
          </p:cNvSpPr>
          <p:nvPr/>
        </p:nvSpPr>
        <p:spPr>
          <a:xfrm>
            <a:off x="630501" y="6417832"/>
            <a:ext cx="46634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rtl="0">
              <a:defRPr/>
            </a:pPr>
            <a:r>
              <a:rPr lang="zh-CN" altLang="en-US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示例页脚文本</a:t>
            </a:r>
          </a:p>
        </p:txBody>
      </p:sp>
    </p:spTree>
    <p:extLst>
      <p:ext uri="{BB962C8B-B14F-4D97-AF65-F5344CB8AC3E}">
        <p14:creationId xmlns:p14="http://schemas.microsoft.com/office/powerpoint/2010/main" val="74617561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0B6389-2374-4677-B8BB-59410CCC3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/>
          <a:lstStyle/>
          <a:p>
            <a:pPr rtl="0"/>
            <a:r>
              <a:rPr lang="zh-CN" altLang="en-US" dirty="0"/>
              <a:t>日程表</a:t>
            </a:r>
          </a:p>
        </p:txBody>
      </p:sp>
      <p:graphicFrame>
        <p:nvGraphicFramePr>
          <p:cNvPr id="6" name="内容占位符 3" descr="从左到右显示事件的日程表图形。">
            <a:extLst>
              <a:ext uri="{FF2B5EF4-FFF2-40B4-BE49-F238E27FC236}">
                <a16:creationId xmlns:a16="http://schemas.microsoft.com/office/drawing/2014/main" id="{A4A9340A-2EAB-4BA6-B141-820A692CA5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271381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页脚占位符 7">
            <a:extLst>
              <a:ext uri="{FF2B5EF4-FFF2-40B4-BE49-F238E27FC236}">
                <a16:creationId xmlns:a16="http://schemas.microsoft.com/office/drawing/2014/main" id="{CEED1870-3777-4F18-9F90-73CBEAB5B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035040"/>
            <a:ext cx="5816600" cy="365760"/>
          </a:xfrm>
        </p:spPr>
        <p:txBody>
          <a:bodyPr rtlCol="0"/>
          <a:lstStyle/>
          <a:p>
            <a:pPr rtl="0"/>
            <a:r>
              <a:rPr lang="zh-CN" altLang="en-US" dirty="0"/>
              <a:t>示例页脚文本</a:t>
            </a:r>
          </a:p>
        </p:txBody>
      </p:sp>
      <p:sp>
        <p:nvSpPr>
          <p:cNvPr id="7" name="幻灯片编号占位符 8">
            <a:extLst>
              <a:ext uri="{FF2B5EF4-FFF2-40B4-BE49-F238E27FC236}">
                <a16:creationId xmlns:a16="http://schemas.microsoft.com/office/drawing/2014/main" id="{66A0EF3C-1746-44D9-BCA5-45FF05BC5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035040"/>
            <a:ext cx="838200" cy="365760"/>
          </a:xfrm>
        </p:spPr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02092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/>
          <a:lstStyle/>
          <a:p>
            <a:pPr rtl="0"/>
            <a:r>
              <a:rPr lang="zh-CN" altLang="en-US"/>
              <a:t>内容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/>
          <a:lstStyle/>
          <a:p>
            <a:pPr rtl="0"/>
            <a:r>
              <a:rPr lang="zh-CN" altLang="en-US">
                <a:latin typeface="Microsoft YaHei UI" panose="020B0503020204020204" pitchFamily="34" charset="-122"/>
              </a:rPr>
              <a:t>副标题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zh-CN" altLang="en-US"/>
              <a:t>添加文本、图像、艺术作品和视频。 </a:t>
            </a:r>
          </a:p>
          <a:p>
            <a:pPr rtl="0"/>
            <a:r>
              <a:rPr lang="zh-CN" altLang="en-US"/>
              <a:t>添加切换效果、动画和动作。 </a:t>
            </a:r>
          </a:p>
          <a:p>
            <a:pPr rtl="0"/>
            <a:r>
              <a:rPr lang="zh-CN" altLang="en-US"/>
              <a:t>保存到 </a:t>
            </a:r>
            <a:r>
              <a:rPr lang="en-US" altLang="zh-CN"/>
              <a:t>OneDrive</a:t>
            </a:r>
            <a:r>
              <a:rPr lang="zh-CN" altLang="en-US"/>
              <a:t>，以便从计算机、平板电脑或手机访问演示文稿。 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/>
          <a:lstStyle/>
          <a:p>
            <a:pPr rtl="0"/>
            <a:r>
              <a:rPr lang="zh-CN" altLang="en-US"/>
              <a:t>副标题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/>
          <a:p>
            <a:pPr rtl="0"/>
            <a:r>
              <a:rPr lang="zh-CN" altLang="en-US"/>
              <a:t>打开“设计灵感”窗格以查看即时幻灯片美化。 </a:t>
            </a:r>
          </a:p>
          <a:p>
            <a:pPr rtl="0"/>
            <a:r>
              <a:rPr lang="zh-CN" altLang="en-US"/>
              <a:t>如果有设计灵感，将在此处显示。 </a:t>
            </a: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B6CA15-E6AD-4FDD-A056-9C13E7557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66800" y="6035040"/>
            <a:ext cx="5816600" cy="365760"/>
          </a:xfrm>
        </p:spPr>
        <p:txBody>
          <a:bodyPr rtlCol="0"/>
          <a:lstStyle/>
          <a:p>
            <a:pPr rtl="0"/>
            <a:r>
              <a:rPr lang="zh-CN" altLang="en-US"/>
              <a:t>示例页脚文本</a:t>
            </a:r>
          </a:p>
        </p:txBody>
      </p:sp>
      <p:sp>
        <p:nvSpPr>
          <p:cNvPr id="9" name="幻灯片编号占位符 8">
            <a:extLst>
              <a:ext uri="{FF2B5EF4-FFF2-40B4-BE49-F238E27FC236}">
                <a16:creationId xmlns:a16="http://schemas.microsoft.com/office/drawing/2014/main" id="{23ACA193-09E2-4717-889D-A9A4BA2C0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87000" y="6035040"/>
            <a:ext cx="838200" cy="365760"/>
          </a:xfrm>
        </p:spPr>
        <p:txBody>
          <a:bodyPr rtlCol="0"/>
          <a:lstStyle/>
          <a:p>
            <a:pPr rtl="0"/>
            <a:fld id="{294A09A9-5501-47C1-A89A-A340965A2BE2}" type="slidenum">
              <a:rPr lang="en-US" altLang="zh-CN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3.xml.rels>&#65279;<?xml version="1.0" encoding="utf-8"?><Relationships xmlns="http://schemas.openxmlformats.org/package/2006/relationships"><Relationship Type="http://schemas.openxmlformats.org/officeDocument/2006/relationships/customXmlProps" Target="/customXml/itemProps13.xml" Id="rId1" /></Relationships>
</file>

<file path=customXml/_rels/item22.xml.rels>&#65279;<?xml version="1.0" encoding="utf-8"?><Relationships xmlns="http://schemas.openxmlformats.org/package/2006/relationships"><Relationship Type="http://schemas.openxmlformats.org/officeDocument/2006/relationships/customXmlProps" Target="/customXml/itemProps22.xml" Id="rId1" /></Relationships>
</file>

<file path=customXml/_rels/item3.xml.rels>&#65279;<?xml version="1.0" encoding="utf-8"?><Relationships xmlns="http://schemas.openxmlformats.org/package/2006/relationships"><Relationship Type="http://schemas.openxmlformats.org/officeDocument/2006/relationships/customXmlProps" Target="/customXml/itemProps31.xml" Id="rId1" /></Relationships>
</file>

<file path=customXml/item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3.xml><?xml version="1.0" encoding="utf-8"?>
<ds:datastoreItem xmlns:ds="http://schemas.openxmlformats.org/officeDocument/2006/customXml" ds:itemID="{BFCF2BD5-DE13-4F89-A44B-1244AAFA74B9}">
  <ds:schemaRefs>
    <ds:schemaRef ds:uri="http://schemas.microsoft.com/sharepoint/v3/contenttype/forms"/>
  </ds:schemaRefs>
</ds:datastoreItem>
</file>

<file path=customXml/itemProps22.xml><?xml version="1.0" encoding="utf-8"?>
<ds:datastoreItem xmlns:ds="http://schemas.openxmlformats.org/officeDocument/2006/customXml" ds:itemID="{457085EF-B99E-49B5-8168-B93B76F18C94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1.xml><?xml version="1.0" encoding="utf-8"?>
<ds:datastoreItem xmlns:ds="http://schemas.openxmlformats.org/officeDocument/2006/customXml" ds:itemID="{94D4956A-58D5-480A-BCDA-53092DBAA2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_SavonVTI</ap:Template>
  <ap:TotalTime>0</ap:TotalTime>
  <ap:Words>539</ap:Words>
  <ap:PresentationFormat>宽屏</ap:PresentationFormat>
  <ap:Paragraphs>109</ap:Paragraphs>
  <ap:Slides>12</ap:Slides>
  <ap:Notes>12</ap:Notes>
  <ap:HiddenSlides>0</ap:HiddenSlides>
  <ap:MMClips>0</ap:MMClips>
  <ap:ScaleCrop>false</ap:ScaleCrop>
  <ap:HeadingPairs>
    <vt:vector baseType="variant" size="6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ap:HeadingPairs>
  <ap:TitlesOfParts>
    <vt:vector baseType="lpstr" size="15">
      <vt:lpstr>Microsoft YaHei UI</vt:lpstr>
      <vt:lpstr>Garamond</vt:lpstr>
      <vt:lpstr>SavonVTI</vt:lpstr>
      <vt:lpstr>演示文稿标题</vt:lpstr>
      <vt:lpstr>议程</vt:lpstr>
      <vt:lpstr>简介</vt:lpstr>
      <vt:lpstr>主题一</vt:lpstr>
      <vt:lpstr>表格</vt:lpstr>
      <vt:lpstr>开始一件事的方式 是不再动嘴而开始 动手。</vt:lpstr>
      <vt:lpstr>团队</vt:lpstr>
      <vt:lpstr>日程表</vt:lpstr>
      <vt:lpstr>内容</vt:lpstr>
      <vt:lpstr>其他内容</vt:lpstr>
      <vt:lpstr>摘要</vt:lpstr>
      <vt:lpstr>谢谢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2021-05-12T04:15:01Z</dcterms:created>
  <dcterms:modified xsi:type="dcterms:W3CDTF">2021-06-25T03:36:57Z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